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60.xml" ContentType="application/vnd.openxmlformats-officedocument.presentationml.slide+xml"/>
  <Override PartName="/ppt/slides/slide180.xml" ContentType="application/vnd.openxmlformats-officedocument.presentationml.slide+xml"/>
  <Override PartName="/ppt/slides/slide190.xml" ContentType="application/vnd.openxmlformats-officedocument.presentationml.slide+xml"/>
  <Override PartName="/ppt/slideLayouts/slideLayout70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Layouts/slideLayout80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0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9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55" r:id="rId2"/>
    <p:sldId id="475" r:id="rId3"/>
    <p:sldId id="512" r:id="rId4"/>
    <p:sldId id="459" r:id="rId5"/>
    <p:sldId id="460" r:id="rId6"/>
    <p:sldId id="461" r:id="rId7"/>
    <p:sldId id="462" r:id="rId8"/>
    <p:sldId id="463" r:id="rId9"/>
    <p:sldId id="472" r:id="rId10"/>
    <p:sldId id="456" r:id="rId11"/>
    <p:sldId id="436" r:id="rId12"/>
    <p:sldId id="477" r:id="rId13"/>
    <p:sldId id="466" r:id="rId14"/>
    <p:sldId id="469" r:id="rId15"/>
    <p:sldId id="468" r:id="rId16"/>
    <p:sldId id="470" r:id="rId17"/>
    <p:sldId id="471" r:id="rId18"/>
    <p:sldId id="465" r:id="rId19"/>
    <p:sldId id="497" r:id="rId20"/>
    <p:sldId id="284" r:id="rId21"/>
    <p:sldId id="301" r:id="rId22"/>
    <p:sldId id="286" r:id="rId23"/>
    <p:sldId id="287" r:id="rId24"/>
    <p:sldId id="288" r:id="rId25"/>
    <p:sldId id="289" r:id="rId26"/>
    <p:sldId id="290" r:id="rId27"/>
    <p:sldId id="513" r:id="rId28"/>
    <p:sldId id="298" r:id="rId29"/>
    <p:sldId id="302" r:id="rId30"/>
    <p:sldId id="292" r:id="rId31"/>
    <p:sldId id="293" r:id="rId32"/>
    <p:sldId id="294" r:id="rId33"/>
    <p:sldId id="295" r:id="rId34"/>
    <p:sldId id="296" r:id="rId35"/>
    <p:sldId id="515" r:id="rId36"/>
    <p:sldId id="495" r:id="rId37"/>
    <p:sldId id="479" r:id="rId38"/>
    <p:sldId id="474" r:id="rId39"/>
    <p:sldId id="480" r:id="rId40"/>
    <p:sldId id="481" r:id="rId41"/>
    <p:sldId id="482" r:id="rId42"/>
    <p:sldId id="483" r:id="rId43"/>
    <p:sldId id="484" r:id="rId44"/>
    <p:sldId id="485" r:id="rId45"/>
    <p:sldId id="486" r:id="rId46"/>
    <p:sldId id="496" r:id="rId47"/>
    <p:sldId id="488" r:id="rId48"/>
    <p:sldId id="489" r:id="rId49"/>
    <p:sldId id="490" r:id="rId50"/>
    <p:sldId id="467" r:id="rId51"/>
    <p:sldId id="491" r:id="rId52"/>
    <p:sldId id="492" r:id="rId53"/>
    <p:sldId id="493" r:id="rId54"/>
    <p:sldId id="494" r:id="rId55"/>
    <p:sldId id="500" r:id="rId56"/>
    <p:sldId id="501" r:id="rId57"/>
    <p:sldId id="502" r:id="rId58"/>
    <p:sldId id="503" r:id="rId59"/>
    <p:sldId id="504" r:id="rId60"/>
    <p:sldId id="505" r:id="rId61"/>
    <p:sldId id="291" r:id="rId62"/>
    <p:sldId id="506" r:id="rId63"/>
    <p:sldId id="507" r:id="rId64"/>
    <p:sldId id="508" r:id="rId65"/>
    <p:sldId id="509" r:id="rId66"/>
    <p:sldId id="510" r:id="rId67"/>
    <p:sldId id="511" r:id="rId68"/>
    <p:sldId id="297" r:id="rId6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4141BD"/>
    <a:srgbClr val="008000"/>
    <a:srgbClr val="CC3399"/>
    <a:srgbClr val="FF33CC"/>
    <a:srgbClr val="512373"/>
    <a:srgbClr val="FF9999"/>
    <a:srgbClr val="3F3F3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26ED04-3288-4A09-B062-00FB337AD73D}" v="123" dt="2023-05-02T08:35:43.6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dy johnson" userId="957a1a63856a343b" providerId="LiveId" clId="{8726ED04-3288-4A09-B062-00FB337AD73D}"/>
    <pc:docChg chg="undo custSel addSld delSld modSld sldOrd">
      <pc:chgData name="judy johnson" userId="957a1a63856a343b" providerId="LiveId" clId="{8726ED04-3288-4A09-B062-00FB337AD73D}" dt="2023-05-02T08:37:22.669" v="480" actId="1076"/>
      <pc:docMkLst>
        <pc:docMk/>
      </pc:docMkLst>
      <pc:sldChg chg="del">
        <pc:chgData name="judy johnson" userId="957a1a63856a343b" providerId="LiveId" clId="{8726ED04-3288-4A09-B062-00FB337AD73D}" dt="2023-05-01T23:40:27.351" v="55" actId="47"/>
        <pc:sldMkLst>
          <pc:docMk/>
          <pc:sldMk cId="43223854" sldId="256"/>
        </pc:sldMkLst>
      </pc:sldChg>
      <pc:sldChg chg="del">
        <pc:chgData name="judy johnson" userId="957a1a63856a343b" providerId="LiveId" clId="{8726ED04-3288-4A09-B062-00FB337AD73D}" dt="2023-05-01T23:44:00.877" v="84" actId="47"/>
        <pc:sldMkLst>
          <pc:docMk/>
          <pc:sldMk cId="1935780328" sldId="258"/>
        </pc:sldMkLst>
      </pc:sldChg>
      <pc:sldChg chg="del">
        <pc:chgData name="judy johnson" userId="957a1a63856a343b" providerId="LiveId" clId="{8726ED04-3288-4A09-B062-00FB337AD73D}" dt="2023-05-01T23:44:10.227" v="86" actId="47"/>
        <pc:sldMkLst>
          <pc:docMk/>
          <pc:sldMk cId="3816770037" sldId="261"/>
        </pc:sldMkLst>
      </pc:sldChg>
      <pc:sldChg chg="del">
        <pc:chgData name="judy johnson" userId="957a1a63856a343b" providerId="LiveId" clId="{8726ED04-3288-4A09-B062-00FB337AD73D}" dt="2023-05-01T23:44:10.227" v="86" actId="47"/>
        <pc:sldMkLst>
          <pc:docMk/>
          <pc:sldMk cId="2015383858" sldId="263"/>
        </pc:sldMkLst>
      </pc:sldChg>
      <pc:sldChg chg="del">
        <pc:chgData name="judy johnson" userId="957a1a63856a343b" providerId="LiveId" clId="{8726ED04-3288-4A09-B062-00FB337AD73D}" dt="2023-05-01T23:44:10.227" v="86" actId="47"/>
        <pc:sldMkLst>
          <pc:docMk/>
          <pc:sldMk cId="729822294" sldId="266"/>
        </pc:sldMkLst>
      </pc:sldChg>
      <pc:sldChg chg="del">
        <pc:chgData name="judy johnson" userId="957a1a63856a343b" providerId="LiveId" clId="{8726ED04-3288-4A09-B062-00FB337AD73D}" dt="2023-05-01T23:44:10.227" v="86" actId="47"/>
        <pc:sldMkLst>
          <pc:docMk/>
          <pc:sldMk cId="2680567838" sldId="277"/>
        </pc:sldMkLst>
      </pc:sldChg>
      <pc:sldChg chg="addSp modSp mod setBg">
        <pc:chgData name="judy johnson" userId="957a1a63856a343b" providerId="LiveId" clId="{8726ED04-3288-4A09-B062-00FB337AD73D}" dt="2023-05-01T23:43:54.331" v="83" actId="122"/>
        <pc:sldMkLst>
          <pc:docMk/>
          <pc:sldMk cId="739223037" sldId="284"/>
        </pc:sldMkLst>
        <pc:spChg chg="mod">
          <ac:chgData name="judy johnson" userId="957a1a63856a343b" providerId="LiveId" clId="{8726ED04-3288-4A09-B062-00FB337AD73D}" dt="2023-05-01T23:43:54.331" v="83" actId="122"/>
          <ac:spMkLst>
            <pc:docMk/>
            <pc:sldMk cId="739223037" sldId="284"/>
            <ac:spMk id="2" creationId="{05A9C452-D669-42F3-B4E1-4F7F99D806F7}"/>
          </ac:spMkLst>
        </pc:spChg>
        <pc:spChg chg="mod">
          <ac:chgData name="judy johnson" userId="957a1a63856a343b" providerId="LiveId" clId="{8726ED04-3288-4A09-B062-00FB337AD73D}" dt="2023-05-01T23:43:37.864" v="81" actId="27636"/>
          <ac:spMkLst>
            <pc:docMk/>
            <pc:sldMk cId="739223037" sldId="284"/>
            <ac:spMk id="3" creationId="{DDF1D04E-39EC-4342-A006-57512770D6A4}"/>
          </ac:spMkLst>
        </pc:spChg>
        <pc:spChg chg="add">
          <ac:chgData name="judy johnson" userId="957a1a63856a343b" providerId="LiveId" clId="{8726ED04-3288-4A09-B062-00FB337AD73D}" dt="2023-05-01T23:43:26.556" v="78" actId="26606"/>
          <ac:spMkLst>
            <pc:docMk/>
            <pc:sldMk cId="739223037" sldId="284"/>
            <ac:spMk id="9" creationId="{F13C74B1-5B17-4795-BED0-7140497B445A}"/>
          </ac:spMkLst>
        </pc:spChg>
        <pc:spChg chg="add">
          <ac:chgData name="judy johnson" userId="957a1a63856a343b" providerId="LiveId" clId="{8726ED04-3288-4A09-B062-00FB337AD73D}" dt="2023-05-01T23:43:26.556" v="78" actId="26606"/>
          <ac:spMkLst>
            <pc:docMk/>
            <pc:sldMk cId="739223037" sldId="284"/>
            <ac:spMk id="11" creationId="{D4974D33-8DC5-464E-8C6D-BE58F0669C17}"/>
          </ac:spMkLst>
        </pc:spChg>
        <pc:picChg chg="add">
          <ac:chgData name="judy johnson" userId="957a1a63856a343b" providerId="LiveId" clId="{8726ED04-3288-4A09-B062-00FB337AD73D}" dt="2023-05-01T23:43:26.556" v="78" actId="26606"/>
          <ac:picMkLst>
            <pc:docMk/>
            <pc:sldMk cId="739223037" sldId="284"/>
            <ac:picMk id="5" creationId="{A1888D70-F029-FEA9-C3A1-C513A5D21CCC}"/>
          </ac:picMkLst>
        </pc:picChg>
      </pc:sldChg>
      <pc:sldChg chg="addSp delSp modSp del mod delDesignElem">
        <pc:chgData name="judy johnson" userId="957a1a63856a343b" providerId="LiveId" clId="{8726ED04-3288-4A09-B062-00FB337AD73D}" dt="2023-05-02T08:21:10.861" v="312" actId="47"/>
        <pc:sldMkLst>
          <pc:docMk/>
          <pc:sldMk cId="2255212845" sldId="285"/>
        </pc:sldMkLst>
        <pc:graphicFrameChg chg="add del mod">
          <ac:chgData name="judy johnson" userId="957a1a63856a343b" providerId="LiveId" clId="{8726ED04-3288-4A09-B062-00FB337AD73D}" dt="2023-05-02T08:12:22.701" v="216" actId="478"/>
          <ac:graphicFrameMkLst>
            <pc:docMk/>
            <pc:sldMk cId="2255212845" sldId="285"/>
            <ac:graphicFrameMk id="3" creationId="{5BCF50B9-21F0-78F3-0B43-AA25E6BA7ADD}"/>
          </ac:graphicFrameMkLst>
        </pc:graphicFrameChg>
        <pc:graphicFrameChg chg="add del mod">
          <ac:chgData name="judy johnson" userId="957a1a63856a343b" providerId="LiveId" clId="{8726ED04-3288-4A09-B062-00FB337AD73D}" dt="2023-05-02T08:12:22.026" v="214" actId="478"/>
          <ac:graphicFrameMkLst>
            <pc:docMk/>
            <pc:sldMk cId="2255212845" sldId="285"/>
            <ac:graphicFrameMk id="4" creationId="{205863FA-8BEC-63D9-A436-4473D7D85B0D}"/>
          </ac:graphicFrameMkLst>
        </pc:graphicFrameChg>
        <pc:graphicFrameChg chg="add del mod">
          <ac:chgData name="judy johnson" userId="957a1a63856a343b" providerId="LiveId" clId="{8726ED04-3288-4A09-B062-00FB337AD73D}" dt="2023-05-02T08:12:21.379" v="213" actId="478"/>
          <ac:graphicFrameMkLst>
            <pc:docMk/>
            <pc:sldMk cId="2255212845" sldId="285"/>
            <ac:graphicFrameMk id="5" creationId="{7B187627-AC55-4C5F-33B1-5298D453461D}"/>
          </ac:graphicFrameMkLst>
        </pc:graphicFrameChg>
        <pc:picChg chg="add del mod">
          <ac:chgData name="judy johnson" userId="957a1a63856a343b" providerId="LiveId" clId="{8726ED04-3288-4A09-B062-00FB337AD73D}" dt="2023-05-02T08:12:31.296" v="218" actId="21"/>
          <ac:picMkLst>
            <pc:docMk/>
            <pc:sldMk cId="2255212845" sldId="285"/>
            <ac:picMk id="6" creationId="{B36BC70E-3FF6-08D5-8BE4-2E1BC1937E96}"/>
          </ac:picMkLst>
        </pc:picChg>
      </pc:sldChg>
      <pc:sldChg chg="modSp mod setBg">
        <pc:chgData name="judy johnson" userId="957a1a63856a343b" providerId="LiveId" clId="{8726ED04-3288-4A09-B062-00FB337AD73D}" dt="2023-05-01T23:44:40.027" v="90" actId="207"/>
        <pc:sldMkLst>
          <pc:docMk/>
          <pc:sldMk cId="2989767724" sldId="286"/>
        </pc:sldMkLst>
        <pc:spChg chg="mod">
          <ac:chgData name="judy johnson" userId="957a1a63856a343b" providerId="LiveId" clId="{8726ED04-3288-4A09-B062-00FB337AD73D}" dt="2023-05-01T23:44:40.027" v="90" actId="207"/>
          <ac:spMkLst>
            <pc:docMk/>
            <pc:sldMk cId="2989767724" sldId="286"/>
            <ac:spMk id="2" creationId="{58E14D98-F6D0-4D94-8D85-A790FE4259C0}"/>
          </ac:spMkLst>
        </pc:spChg>
      </pc:sldChg>
      <pc:sldChg chg="modSp mod setBg">
        <pc:chgData name="judy johnson" userId="957a1a63856a343b" providerId="LiveId" clId="{8726ED04-3288-4A09-B062-00FB337AD73D}" dt="2023-05-01T23:44:54.798" v="92"/>
        <pc:sldMkLst>
          <pc:docMk/>
          <pc:sldMk cId="2891273249" sldId="287"/>
        </pc:sldMkLst>
        <pc:spChg chg="mod">
          <ac:chgData name="judy johnson" userId="957a1a63856a343b" providerId="LiveId" clId="{8726ED04-3288-4A09-B062-00FB337AD73D}" dt="2023-05-01T23:44:47.576" v="91" actId="2711"/>
          <ac:spMkLst>
            <pc:docMk/>
            <pc:sldMk cId="2891273249" sldId="287"/>
            <ac:spMk id="2" creationId="{57FC8BE7-9F48-4DD9-90C3-ED96CB6F6619}"/>
          </ac:spMkLst>
        </pc:spChg>
      </pc:sldChg>
      <pc:sldChg chg="modSp mod setBg">
        <pc:chgData name="judy johnson" userId="957a1a63856a343b" providerId="LiveId" clId="{8726ED04-3288-4A09-B062-00FB337AD73D}" dt="2023-05-02T08:26:41.620" v="349" actId="207"/>
        <pc:sldMkLst>
          <pc:docMk/>
          <pc:sldMk cId="2802107684" sldId="288"/>
        </pc:sldMkLst>
        <pc:spChg chg="mod">
          <ac:chgData name="judy johnson" userId="957a1a63856a343b" providerId="LiveId" clId="{8726ED04-3288-4A09-B062-00FB337AD73D}" dt="2023-05-02T08:26:41.620" v="349" actId="207"/>
          <ac:spMkLst>
            <pc:docMk/>
            <pc:sldMk cId="2802107684" sldId="288"/>
            <ac:spMk id="2" creationId="{C2F4FD0B-BCDB-4CBB-AA01-ADCBBDEDB58D}"/>
          </ac:spMkLst>
        </pc:spChg>
      </pc:sldChg>
      <pc:sldChg chg="modSp mod setBg">
        <pc:chgData name="judy johnson" userId="957a1a63856a343b" providerId="LiveId" clId="{8726ED04-3288-4A09-B062-00FB337AD73D}" dt="2023-05-02T08:26:36.831" v="348" actId="207"/>
        <pc:sldMkLst>
          <pc:docMk/>
          <pc:sldMk cId="1454039318" sldId="289"/>
        </pc:sldMkLst>
        <pc:spChg chg="mod">
          <ac:chgData name="judy johnson" userId="957a1a63856a343b" providerId="LiveId" clId="{8726ED04-3288-4A09-B062-00FB337AD73D}" dt="2023-05-02T08:26:36.831" v="348" actId="207"/>
          <ac:spMkLst>
            <pc:docMk/>
            <pc:sldMk cId="1454039318" sldId="289"/>
            <ac:spMk id="2" creationId="{C48D65CD-2012-44DE-A950-2BC58FA0BE33}"/>
          </ac:spMkLst>
        </pc:spChg>
      </pc:sldChg>
      <pc:sldChg chg="modSp mod setBg">
        <pc:chgData name="judy johnson" userId="957a1a63856a343b" providerId="LiveId" clId="{8726ED04-3288-4A09-B062-00FB337AD73D}" dt="2023-05-01T23:46:11.235" v="103" actId="2711"/>
        <pc:sldMkLst>
          <pc:docMk/>
          <pc:sldMk cId="2174752735" sldId="290"/>
        </pc:sldMkLst>
        <pc:spChg chg="mod">
          <ac:chgData name="judy johnson" userId="957a1a63856a343b" providerId="LiveId" clId="{8726ED04-3288-4A09-B062-00FB337AD73D}" dt="2023-05-01T23:46:11.235" v="103" actId="2711"/>
          <ac:spMkLst>
            <pc:docMk/>
            <pc:sldMk cId="2174752735" sldId="290"/>
            <ac:spMk id="2" creationId="{C06CF435-92FE-4873-9B85-4C657072FC77}"/>
          </ac:spMkLst>
        </pc:spChg>
      </pc:sldChg>
      <pc:sldChg chg="addSp delSp modSp mod setBg">
        <pc:chgData name="judy johnson" userId="957a1a63856a343b" providerId="LiveId" clId="{8726ED04-3288-4A09-B062-00FB337AD73D}" dt="2023-05-02T08:14:20.951" v="257"/>
        <pc:sldMkLst>
          <pc:docMk/>
          <pc:sldMk cId="785209380" sldId="291"/>
        </pc:sldMkLst>
        <pc:graphicFrameChg chg="add del mod ord">
          <ac:chgData name="judy johnson" userId="957a1a63856a343b" providerId="LiveId" clId="{8726ED04-3288-4A09-B062-00FB337AD73D}" dt="2023-05-02T08:11:56.862" v="207"/>
          <ac:graphicFrameMkLst>
            <pc:docMk/>
            <pc:sldMk cId="785209380" sldId="291"/>
            <ac:graphicFrameMk id="2" creationId="{534AD234-2877-C946-7735-C8D54A3C8606}"/>
          </ac:graphicFrameMkLst>
        </pc:graphicFrameChg>
        <pc:graphicFrameChg chg="del mod">
          <ac:chgData name="judy johnson" userId="957a1a63856a343b" providerId="LiveId" clId="{8726ED04-3288-4A09-B062-00FB337AD73D}" dt="2023-05-02T08:13:41.297" v="238" actId="478"/>
          <ac:graphicFrameMkLst>
            <pc:docMk/>
            <pc:sldMk cId="785209380" sldId="291"/>
            <ac:graphicFrameMk id="7" creationId="{443CBA68-7AFB-4FD3-B403-29C0EDCA800F}"/>
          </ac:graphicFrameMkLst>
        </pc:graphicFrameChg>
        <pc:graphicFrameChg chg="add del">
          <ac:chgData name="judy johnson" userId="957a1a63856a343b" providerId="LiveId" clId="{8726ED04-3288-4A09-B062-00FB337AD73D}" dt="2023-05-02T08:12:32.738" v="219" actId="478"/>
          <ac:graphicFrameMkLst>
            <pc:docMk/>
            <pc:sldMk cId="785209380" sldId="291"/>
            <ac:graphicFrameMk id="9" creationId="{AEBDF90A-9503-4001-8C48-F7B7C0EB100B}"/>
          </ac:graphicFrameMkLst>
        </pc:graphicFrameChg>
        <pc:graphicFrameChg chg="del mod">
          <ac:chgData name="judy johnson" userId="957a1a63856a343b" providerId="LiveId" clId="{8726ED04-3288-4A09-B062-00FB337AD73D}" dt="2023-05-02T08:12:55.598" v="227" actId="478"/>
          <ac:graphicFrameMkLst>
            <pc:docMk/>
            <pc:sldMk cId="785209380" sldId="291"/>
            <ac:graphicFrameMk id="11" creationId="{CDE6E2C9-9509-4208-B2A9-AEDD4A2897E2}"/>
          </ac:graphicFrameMkLst>
        </pc:graphicFrameChg>
        <pc:graphicFrameChg chg="del mod">
          <ac:chgData name="judy johnson" userId="957a1a63856a343b" providerId="LiveId" clId="{8726ED04-3288-4A09-B062-00FB337AD73D}" dt="2023-05-02T08:13:27.504" v="234" actId="478"/>
          <ac:graphicFrameMkLst>
            <pc:docMk/>
            <pc:sldMk cId="785209380" sldId="291"/>
            <ac:graphicFrameMk id="13" creationId="{65AFA059-1D07-4338-AF48-4E47DCFF06BC}"/>
          </ac:graphicFrameMkLst>
        </pc:graphicFrameChg>
        <pc:graphicFrameChg chg="del mod">
          <ac:chgData name="judy johnson" userId="957a1a63856a343b" providerId="LiveId" clId="{8726ED04-3288-4A09-B062-00FB337AD73D}" dt="2023-05-02T08:13:11.079" v="230" actId="478"/>
          <ac:graphicFrameMkLst>
            <pc:docMk/>
            <pc:sldMk cId="785209380" sldId="291"/>
            <ac:graphicFrameMk id="15" creationId="{5061149B-F64B-41AD-BF70-9C376672CDB3}"/>
          </ac:graphicFrameMkLst>
        </pc:graphicFrameChg>
        <pc:picChg chg="add mod">
          <ac:chgData name="judy johnson" userId="957a1a63856a343b" providerId="LiveId" clId="{8726ED04-3288-4A09-B062-00FB337AD73D}" dt="2023-05-02T08:12:38.780" v="222" actId="1076"/>
          <ac:picMkLst>
            <pc:docMk/>
            <pc:sldMk cId="785209380" sldId="291"/>
            <ac:picMk id="3" creationId="{AD35217D-DA6F-8D73-0597-B40DFA18BC8D}"/>
          </ac:picMkLst>
        </pc:picChg>
        <pc:picChg chg="add mod">
          <ac:chgData name="judy johnson" userId="957a1a63856a343b" providerId="LiveId" clId="{8726ED04-3288-4A09-B062-00FB337AD73D}" dt="2023-05-02T08:13:00.651" v="229" actId="1076"/>
          <ac:picMkLst>
            <pc:docMk/>
            <pc:sldMk cId="785209380" sldId="291"/>
            <ac:picMk id="4" creationId="{848A2AFA-9C68-BACB-5A81-D535473A1883}"/>
          </ac:picMkLst>
        </pc:picChg>
        <pc:picChg chg="add mod">
          <ac:chgData name="judy johnson" userId="957a1a63856a343b" providerId="LiveId" clId="{8726ED04-3288-4A09-B062-00FB337AD73D}" dt="2023-05-02T08:13:15.295" v="232" actId="1076"/>
          <ac:picMkLst>
            <pc:docMk/>
            <pc:sldMk cId="785209380" sldId="291"/>
            <ac:picMk id="6" creationId="{85F6EE31-6BAF-A741-64BD-F2C9B655032D}"/>
          </ac:picMkLst>
        </pc:picChg>
        <pc:picChg chg="add mod">
          <ac:chgData name="judy johnson" userId="957a1a63856a343b" providerId="LiveId" clId="{8726ED04-3288-4A09-B062-00FB337AD73D}" dt="2023-05-02T08:13:32.162" v="236" actId="1076"/>
          <ac:picMkLst>
            <pc:docMk/>
            <pc:sldMk cId="785209380" sldId="291"/>
            <ac:picMk id="8" creationId="{2AB04741-660B-F85F-5CDA-54D44E102B19}"/>
          </ac:picMkLst>
        </pc:picChg>
        <pc:picChg chg="add mod">
          <ac:chgData name="judy johnson" userId="957a1a63856a343b" providerId="LiveId" clId="{8726ED04-3288-4A09-B062-00FB337AD73D}" dt="2023-05-02T08:13:46.145" v="240" actId="1076"/>
          <ac:picMkLst>
            <pc:docMk/>
            <pc:sldMk cId="785209380" sldId="291"/>
            <ac:picMk id="10" creationId="{80767D81-2838-77CB-A407-4A3F1919B2F8}"/>
          </ac:picMkLst>
        </pc:picChg>
      </pc:sldChg>
      <pc:sldChg chg="del">
        <pc:chgData name="judy johnson" userId="957a1a63856a343b" providerId="LiveId" clId="{8726ED04-3288-4A09-B062-00FB337AD73D}" dt="2023-05-01T23:51:14.161" v="135" actId="47"/>
        <pc:sldMkLst>
          <pc:docMk/>
          <pc:sldMk cId="3204429816" sldId="291"/>
        </pc:sldMkLst>
      </pc:sldChg>
      <pc:sldChg chg="modSp del mod">
        <pc:chgData name="judy johnson" userId="957a1a63856a343b" providerId="LiveId" clId="{8726ED04-3288-4A09-B062-00FB337AD73D}" dt="2023-05-01T23:47:14.670" v="113" actId="47"/>
        <pc:sldMkLst>
          <pc:docMk/>
          <pc:sldMk cId="4147627226" sldId="291"/>
        </pc:sldMkLst>
        <pc:graphicFrameChg chg="mod">
          <ac:chgData name="judy johnson" userId="957a1a63856a343b" providerId="LiveId" clId="{8726ED04-3288-4A09-B062-00FB337AD73D}" dt="2023-05-01T23:46:16.900" v="105" actId="1076"/>
          <ac:graphicFrameMkLst>
            <pc:docMk/>
            <pc:sldMk cId="4147627226" sldId="291"/>
            <ac:graphicFrameMk id="7" creationId="{443CBA68-7AFB-4FD3-B403-29C0EDCA800F}"/>
          </ac:graphicFrameMkLst>
        </pc:graphicFrameChg>
        <pc:graphicFrameChg chg="mod">
          <ac:chgData name="judy johnson" userId="957a1a63856a343b" providerId="LiveId" clId="{8726ED04-3288-4A09-B062-00FB337AD73D}" dt="2023-05-01T23:46:18.417" v="106" actId="1076"/>
          <ac:graphicFrameMkLst>
            <pc:docMk/>
            <pc:sldMk cId="4147627226" sldId="291"/>
            <ac:graphicFrameMk id="9" creationId="{AEBDF90A-9503-4001-8C48-F7B7C0EB100B}"/>
          </ac:graphicFrameMkLst>
        </pc:graphicFrameChg>
        <pc:graphicFrameChg chg="mod">
          <ac:chgData name="judy johnson" userId="957a1a63856a343b" providerId="LiveId" clId="{8726ED04-3288-4A09-B062-00FB337AD73D}" dt="2023-05-01T23:46:22.217" v="108" actId="1076"/>
          <ac:graphicFrameMkLst>
            <pc:docMk/>
            <pc:sldMk cId="4147627226" sldId="291"/>
            <ac:graphicFrameMk id="11" creationId="{CDE6E2C9-9509-4208-B2A9-AEDD4A2897E2}"/>
          </ac:graphicFrameMkLst>
        </pc:graphicFrameChg>
        <pc:graphicFrameChg chg="mod">
          <ac:chgData name="judy johnson" userId="957a1a63856a343b" providerId="LiveId" clId="{8726ED04-3288-4A09-B062-00FB337AD73D}" dt="2023-05-01T23:46:15.412" v="104" actId="1076"/>
          <ac:graphicFrameMkLst>
            <pc:docMk/>
            <pc:sldMk cId="4147627226" sldId="291"/>
            <ac:graphicFrameMk id="13" creationId="{65AFA059-1D07-4338-AF48-4E47DCFF06BC}"/>
          </ac:graphicFrameMkLst>
        </pc:graphicFrameChg>
        <pc:graphicFrameChg chg="mod">
          <ac:chgData name="judy johnson" userId="957a1a63856a343b" providerId="LiveId" clId="{8726ED04-3288-4A09-B062-00FB337AD73D}" dt="2023-05-01T23:46:20.418" v="107" actId="1076"/>
          <ac:graphicFrameMkLst>
            <pc:docMk/>
            <pc:sldMk cId="4147627226" sldId="291"/>
            <ac:graphicFrameMk id="15" creationId="{5061149B-F64B-41AD-BF70-9C376672CDB3}"/>
          </ac:graphicFrameMkLst>
        </pc:graphicFrameChg>
      </pc:sldChg>
      <pc:sldChg chg="modSp mod setBg">
        <pc:chgData name="judy johnson" userId="957a1a63856a343b" providerId="LiveId" clId="{8726ED04-3288-4A09-B062-00FB337AD73D}" dt="2023-05-01T23:56:00.642" v="190"/>
        <pc:sldMkLst>
          <pc:docMk/>
          <pc:sldMk cId="3692270102" sldId="292"/>
        </pc:sldMkLst>
        <pc:spChg chg="mod">
          <ac:chgData name="judy johnson" userId="957a1a63856a343b" providerId="LiveId" clId="{8726ED04-3288-4A09-B062-00FB337AD73D}" dt="2023-05-01T23:55:52.549" v="188" actId="207"/>
          <ac:spMkLst>
            <pc:docMk/>
            <pc:sldMk cId="3692270102" sldId="292"/>
            <ac:spMk id="2" creationId="{58E14D98-F6D0-4D94-8D85-A790FE4259C0}"/>
          </ac:spMkLst>
        </pc:spChg>
      </pc:sldChg>
      <pc:sldChg chg="modSp mod setBg">
        <pc:chgData name="judy johnson" userId="957a1a63856a343b" providerId="LiveId" clId="{8726ED04-3288-4A09-B062-00FB337AD73D}" dt="2023-05-01T23:56:42.995" v="197" actId="207"/>
        <pc:sldMkLst>
          <pc:docMk/>
          <pc:sldMk cId="542958814" sldId="293"/>
        </pc:sldMkLst>
        <pc:spChg chg="mod">
          <ac:chgData name="judy johnson" userId="957a1a63856a343b" providerId="LiveId" clId="{8726ED04-3288-4A09-B062-00FB337AD73D}" dt="2023-05-01T23:56:42.995" v="197" actId="207"/>
          <ac:spMkLst>
            <pc:docMk/>
            <pc:sldMk cId="542958814" sldId="293"/>
            <ac:spMk id="2" creationId="{57FC8BE7-9F48-4DD9-90C3-ED96CB6F6619}"/>
          </ac:spMkLst>
        </pc:spChg>
      </pc:sldChg>
      <pc:sldChg chg="modSp mod setBg">
        <pc:chgData name="judy johnson" userId="957a1a63856a343b" providerId="LiveId" clId="{8726ED04-3288-4A09-B062-00FB337AD73D}" dt="2023-05-01T23:56:52.112" v="198" actId="2711"/>
        <pc:sldMkLst>
          <pc:docMk/>
          <pc:sldMk cId="2494823374" sldId="294"/>
        </pc:sldMkLst>
        <pc:spChg chg="mod">
          <ac:chgData name="judy johnson" userId="957a1a63856a343b" providerId="LiveId" clId="{8726ED04-3288-4A09-B062-00FB337AD73D}" dt="2023-05-01T23:56:52.112" v="198" actId="2711"/>
          <ac:spMkLst>
            <pc:docMk/>
            <pc:sldMk cId="2494823374" sldId="294"/>
            <ac:spMk id="2" creationId="{C2F4FD0B-BCDB-4CBB-AA01-ADCBBDEDB58D}"/>
          </ac:spMkLst>
        </pc:spChg>
      </pc:sldChg>
      <pc:sldChg chg="modSp mod setBg">
        <pc:chgData name="judy johnson" userId="957a1a63856a343b" providerId="LiveId" clId="{8726ED04-3288-4A09-B062-00FB337AD73D}" dt="2023-05-01T23:56:59.929" v="199" actId="2711"/>
        <pc:sldMkLst>
          <pc:docMk/>
          <pc:sldMk cId="2423775508" sldId="295"/>
        </pc:sldMkLst>
        <pc:spChg chg="mod">
          <ac:chgData name="judy johnson" userId="957a1a63856a343b" providerId="LiveId" clId="{8726ED04-3288-4A09-B062-00FB337AD73D}" dt="2023-05-01T23:56:59.929" v="199" actId="2711"/>
          <ac:spMkLst>
            <pc:docMk/>
            <pc:sldMk cId="2423775508" sldId="295"/>
            <ac:spMk id="2" creationId="{C48D65CD-2012-44DE-A950-2BC58FA0BE33}"/>
          </ac:spMkLst>
        </pc:spChg>
      </pc:sldChg>
      <pc:sldChg chg="delSp modSp mod setBg">
        <pc:chgData name="judy johnson" userId="957a1a63856a343b" providerId="LiveId" clId="{8726ED04-3288-4A09-B062-00FB337AD73D}" dt="2023-05-02T08:32:25.215" v="413"/>
        <pc:sldMkLst>
          <pc:docMk/>
          <pc:sldMk cId="2459816923" sldId="296"/>
        </pc:sldMkLst>
        <pc:spChg chg="mod">
          <ac:chgData name="judy johnson" userId="957a1a63856a343b" providerId="LiveId" clId="{8726ED04-3288-4A09-B062-00FB337AD73D}" dt="2023-05-01T23:57:10.623" v="201" actId="1076"/>
          <ac:spMkLst>
            <pc:docMk/>
            <pc:sldMk cId="2459816923" sldId="296"/>
            <ac:spMk id="2" creationId="{C06CF435-92FE-4873-9B85-4C657072FC77}"/>
          </ac:spMkLst>
        </pc:spChg>
        <pc:picChg chg="del">
          <ac:chgData name="judy johnson" userId="957a1a63856a343b" providerId="LiveId" clId="{8726ED04-3288-4A09-B062-00FB337AD73D}" dt="2023-05-02T08:32:25.215" v="413"/>
          <ac:picMkLst>
            <pc:docMk/>
            <pc:sldMk cId="2459816923" sldId="296"/>
            <ac:picMk id="3" creationId="{3E96DA53-1548-2DEA-5A42-B22639F3C8AD}"/>
          </ac:picMkLst>
        </pc:picChg>
      </pc:sldChg>
      <pc:sldChg chg="addSp delSp modSp mod setBg">
        <pc:chgData name="judy johnson" userId="957a1a63856a343b" providerId="LiveId" clId="{8726ED04-3288-4A09-B062-00FB337AD73D}" dt="2023-05-02T08:18:32.562" v="289" actId="1076"/>
        <pc:sldMkLst>
          <pc:docMk/>
          <pc:sldMk cId="1398538879" sldId="297"/>
        </pc:sldMkLst>
        <pc:graphicFrameChg chg="add del mod">
          <ac:chgData name="judy johnson" userId="957a1a63856a343b" providerId="LiveId" clId="{8726ED04-3288-4A09-B062-00FB337AD73D}" dt="2023-05-02T08:17:32.534" v="276" actId="478"/>
          <ac:graphicFrameMkLst>
            <pc:docMk/>
            <pc:sldMk cId="1398538879" sldId="297"/>
            <ac:graphicFrameMk id="4" creationId="{C0DB96AA-781B-E995-63E9-A25E303CC7B9}"/>
          </ac:graphicFrameMkLst>
        </pc:graphicFrameChg>
        <pc:graphicFrameChg chg="del mod">
          <ac:chgData name="judy johnson" userId="957a1a63856a343b" providerId="LiveId" clId="{8726ED04-3288-4A09-B062-00FB337AD73D}" dt="2023-05-02T08:18:02.704" v="282" actId="478"/>
          <ac:graphicFrameMkLst>
            <pc:docMk/>
            <pc:sldMk cId="1398538879" sldId="297"/>
            <ac:graphicFrameMk id="6" creationId="{53EB4B62-9F2F-4AE6-AE3F-0CD0303DA995}"/>
          </ac:graphicFrameMkLst>
        </pc:graphicFrameChg>
        <pc:graphicFrameChg chg="add del mod">
          <ac:chgData name="judy johnson" userId="957a1a63856a343b" providerId="LiveId" clId="{8726ED04-3288-4A09-B062-00FB337AD73D}" dt="2023-05-02T08:18:06.374" v="284" actId="478"/>
          <ac:graphicFrameMkLst>
            <pc:docMk/>
            <pc:sldMk cId="1398538879" sldId="297"/>
            <ac:graphicFrameMk id="9" creationId="{9DD1D351-F0C5-1C29-4B9A-E5CB41740879}"/>
          </ac:graphicFrameMkLst>
        </pc:graphicFrameChg>
        <pc:graphicFrameChg chg="del">
          <ac:chgData name="judy johnson" userId="957a1a63856a343b" providerId="LiveId" clId="{8726ED04-3288-4A09-B062-00FB337AD73D}" dt="2023-05-02T08:16:10.136" v="262" actId="478"/>
          <ac:graphicFrameMkLst>
            <pc:docMk/>
            <pc:sldMk cId="1398538879" sldId="297"/>
            <ac:graphicFrameMk id="10" creationId="{120A59C7-DB89-49AA-AA32-7E5673C6BBFD}"/>
          </ac:graphicFrameMkLst>
        </pc:graphicFrameChg>
        <pc:graphicFrameChg chg="del mod">
          <ac:chgData name="judy johnson" userId="957a1a63856a343b" providerId="LiveId" clId="{8726ED04-3288-4A09-B062-00FB337AD73D}" dt="2023-05-02T08:16:34.121" v="269" actId="478"/>
          <ac:graphicFrameMkLst>
            <pc:docMk/>
            <pc:sldMk cId="1398538879" sldId="297"/>
            <ac:graphicFrameMk id="14" creationId="{3E85C51D-1F07-420A-BFB0-3BFADCEDB0F9}"/>
          </ac:graphicFrameMkLst>
        </pc:graphicFrameChg>
        <pc:graphicFrameChg chg="del mod">
          <ac:chgData name="judy johnson" userId="957a1a63856a343b" providerId="LiveId" clId="{8726ED04-3288-4A09-B062-00FB337AD73D}" dt="2023-05-02T08:17:48.350" v="279" actId="478"/>
          <ac:graphicFrameMkLst>
            <pc:docMk/>
            <pc:sldMk cId="1398538879" sldId="297"/>
            <ac:graphicFrameMk id="17" creationId="{E810C002-09A9-4344-A572-E59B0CA2B2FD}"/>
          </ac:graphicFrameMkLst>
        </pc:graphicFrameChg>
        <pc:graphicFrameChg chg="del mod">
          <ac:chgData name="judy johnson" userId="957a1a63856a343b" providerId="LiveId" clId="{8726ED04-3288-4A09-B062-00FB337AD73D}" dt="2023-05-02T08:17:28.752" v="274" actId="478"/>
          <ac:graphicFrameMkLst>
            <pc:docMk/>
            <pc:sldMk cId="1398538879" sldId="297"/>
            <ac:graphicFrameMk id="19" creationId="{694A9D26-D11C-462D-A250-EF14724D9342}"/>
          </ac:graphicFrameMkLst>
        </pc:graphicFrameChg>
        <pc:picChg chg="add mod">
          <ac:chgData name="judy johnson" userId="957a1a63856a343b" providerId="LiveId" clId="{8726ED04-3288-4A09-B062-00FB337AD73D}" dt="2023-05-02T08:16:15.659" v="264" actId="1076"/>
          <ac:picMkLst>
            <pc:docMk/>
            <pc:sldMk cId="1398538879" sldId="297"/>
            <ac:picMk id="2" creationId="{19E4CFDD-3E58-33FF-E26F-7BDF791BE3E7}"/>
          </ac:picMkLst>
        </pc:picChg>
        <pc:picChg chg="add mod">
          <ac:chgData name="judy johnson" userId="957a1a63856a343b" providerId="LiveId" clId="{8726ED04-3288-4A09-B062-00FB337AD73D}" dt="2023-05-02T08:18:32.562" v="289" actId="1076"/>
          <ac:picMkLst>
            <pc:docMk/>
            <pc:sldMk cId="1398538879" sldId="297"/>
            <ac:picMk id="3" creationId="{60784143-3B16-7866-8C7A-94E8B9612494}"/>
          </ac:picMkLst>
        </pc:picChg>
        <pc:picChg chg="add mod">
          <ac:chgData name="judy johnson" userId="957a1a63856a343b" providerId="LiveId" clId="{8726ED04-3288-4A09-B062-00FB337AD73D}" dt="2023-05-02T08:17:36.400" v="278" actId="1076"/>
          <ac:picMkLst>
            <pc:docMk/>
            <pc:sldMk cId="1398538879" sldId="297"/>
            <ac:picMk id="7" creationId="{B76F570A-CED7-1F4E-0363-8C203EAA7BBA}"/>
          </ac:picMkLst>
        </pc:picChg>
        <pc:picChg chg="add mod">
          <ac:chgData name="judy johnson" userId="957a1a63856a343b" providerId="LiveId" clId="{8726ED04-3288-4A09-B062-00FB337AD73D}" dt="2023-05-02T08:17:52.623" v="281" actId="1076"/>
          <ac:picMkLst>
            <pc:docMk/>
            <pc:sldMk cId="1398538879" sldId="297"/>
            <ac:picMk id="8" creationId="{1A285F8A-3C8B-D643-00CE-AF096899A9C5}"/>
          </ac:picMkLst>
        </pc:picChg>
        <pc:picChg chg="add mod">
          <ac:chgData name="judy johnson" userId="957a1a63856a343b" providerId="LiveId" clId="{8726ED04-3288-4A09-B062-00FB337AD73D}" dt="2023-05-02T08:18:12.984" v="287" actId="1076"/>
          <ac:picMkLst>
            <pc:docMk/>
            <pc:sldMk cId="1398538879" sldId="297"/>
            <ac:picMk id="11" creationId="{F1EF3AF5-F232-641C-4BEE-8514A4F8AC47}"/>
          </ac:picMkLst>
        </pc:picChg>
      </pc:sldChg>
      <pc:sldChg chg="del ord">
        <pc:chgData name="judy johnson" userId="957a1a63856a343b" providerId="LiveId" clId="{8726ED04-3288-4A09-B062-00FB337AD73D}" dt="2023-05-01T23:47:03.291" v="112" actId="47"/>
        <pc:sldMkLst>
          <pc:docMk/>
          <pc:sldMk cId="1731104451" sldId="297"/>
        </pc:sldMkLst>
      </pc:sldChg>
      <pc:sldChg chg="addSp delSp modSp del mod setBg">
        <pc:chgData name="judy johnson" userId="957a1a63856a343b" providerId="LiveId" clId="{8726ED04-3288-4A09-B062-00FB337AD73D}" dt="2023-05-01T23:52:54.774" v="143" actId="47"/>
        <pc:sldMkLst>
          <pc:docMk/>
          <pc:sldMk cId="3963011234" sldId="297"/>
        </pc:sldMkLst>
        <pc:graphicFrameChg chg="add del mod">
          <ac:chgData name="judy johnson" userId="957a1a63856a343b" providerId="LiveId" clId="{8726ED04-3288-4A09-B062-00FB337AD73D}" dt="2023-05-01T23:50:37.738" v="133"/>
          <ac:graphicFrameMkLst>
            <pc:docMk/>
            <pc:sldMk cId="3963011234" sldId="297"/>
            <ac:graphicFrameMk id="2" creationId="{E0D45896-0F6A-7E1B-7558-D4F62E07D5DF}"/>
          </ac:graphicFrameMkLst>
        </pc:graphicFrameChg>
        <pc:graphicFrameChg chg="add del">
          <ac:chgData name="judy johnson" userId="957a1a63856a343b" providerId="LiveId" clId="{8726ED04-3288-4A09-B062-00FB337AD73D}" dt="2023-05-01T23:50:38.552" v="134" actId="478"/>
          <ac:graphicFrameMkLst>
            <pc:docMk/>
            <pc:sldMk cId="3963011234" sldId="297"/>
            <ac:graphicFrameMk id="17" creationId="{E810C002-09A9-4344-A572-E59B0CA2B2FD}"/>
          </ac:graphicFrameMkLst>
        </pc:graphicFrameChg>
      </pc:sldChg>
      <pc:sldChg chg="addSp modSp mod setBg">
        <pc:chgData name="judy johnson" userId="957a1a63856a343b" providerId="LiveId" clId="{8726ED04-3288-4A09-B062-00FB337AD73D}" dt="2023-05-01T23:54:04.445" v="157" actId="1076"/>
        <pc:sldMkLst>
          <pc:docMk/>
          <pc:sldMk cId="1466384750" sldId="298"/>
        </pc:sldMkLst>
        <pc:spChg chg="mod">
          <ac:chgData name="judy johnson" userId="957a1a63856a343b" providerId="LiveId" clId="{8726ED04-3288-4A09-B062-00FB337AD73D}" dt="2023-05-01T23:53:47.615" v="153" actId="1076"/>
          <ac:spMkLst>
            <pc:docMk/>
            <pc:sldMk cId="1466384750" sldId="298"/>
            <ac:spMk id="2" creationId="{274AE9DE-0E08-479B-A74A-62D841500E19}"/>
          </ac:spMkLst>
        </pc:spChg>
        <pc:spChg chg="mod">
          <ac:chgData name="judy johnson" userId="957a1a63856a343b" providerId="LiveId" clId="{8726ED04-3288-4A09-B062-00FB337AD73D}" dt="2023-05-01T23:54:04.445" v="157" actId="1076"/>
          <ac:spMkLst>
            <pc:docMk/>
            <pc:sldMk cId="1466384750" sldId="298"/>
            <ac:spMk id="3" creationId="{9E355D0D-8767-4C56-A6B8-80E1208B02AE}"/>
          </ac:spMkLst>
        </pc:spChg>
        <pc:spChg chg="add">
          <ac:chgData name="judy johnson" userId="957a1a63856a343b" providerId="LiveId" clId="{8726ED04-3288-4A09-B062-00FB337AD73D}" dt="2023-05-01T23:53:12.570" v="144" actId="26606"/>
          <ac:spMkLst>
            <pc:docMk/>
            <pc:sldMk cId="1466384750" sldId="298"/>
            <ac:spMk id="9" creationId="{8181FC64-B306-4821-98E2-780662EFC486}"/>
          </ac:spMkLst>
        </pc:spChg>
        <pc:spChg chg="add">
          <ac:chgData name="judy johnson" userId="957a1a63856a343b" providerId="LiveId" clId="{8726ED04-3288-4A09-B062-00FB337AD73D}" dt="2023-05-01T23:53:12.570" v="144" actId="26606"/>
          <ac:spMkLst>
            <pc:docMk/>
            <pc:sldMk cId="1466384750" sldId="298"/>
            <ac:spMk id="11" creationId="{5871FC61-DD4E-47D4-81FD-8A7E7D12B371}"/>
          </ac:spMkLst>
        </pc:spChg>
        <pc:spChg chg="add">
          <ac:chgData name="judy johnson" userId="957a1a63856a343b" providerId="LiveId" clId="{8726ED04-3288-4A09-B062-00FB337AD73D}" dt="2023-05-01T23:53:12.570" v="144" actId="26606"/>
          <ac:spMkLst>
            <pc:docMk/>
            <pc:sldMk cId="1466384750" sldId="298"/>
            <ac:spMk id="13" creationId="{F9EC3F91-A75C-4F74-867E-E4C28C13546B}"/>
          </ac:spMkLst>
        </pc:spChg>
        <pc:spChg chg="add">
          <ac:chgData name="judy johnson" userId="957a1a63856a343b" providerId="LiveId" clId="{8726ED04-3288-4A09-B062-00FB337AD73D}" dt="2023-05-01T23:53:12.570" v="144" actId="26606"/>
          <ac:spMkLst>
            <pc:docMk/>
            <pc:sldMk cId="1466384750" sldId="298"/>
            <ac:spMk id="15" creationId="{829A1E2C-5AC8-40FC-99E9-832069D39792}"/>
          </ac:spMkLst>
        </pc:spChg>
        <pc:picChg chg="add">
          <ac:chgData name="judy johnson" userId="957a1a63856a343b" providerId="LiveId" clId="{8726ED04-3288-4A09-B062-00FB337AD73D}" dt="2023-05-01T23:53:12.570" v="144" actId="26606"/>
          <ac:picMkLst>
            <pc:docMk/>
            <pc:sldMk cId="1466384750" sldId="298"/>
            <ac:picMk id="5" creationId="{90FCAAA8-E1C6-4860-6D31-268AEB9D4F7C}"/>
          </ac:picMkLst>
        </pc:picChg>
      </pc:sldChg>
      <pc:sldChg chg="del">
        <pc:chgData name="judy johnson" userId="957a1a63856a343b" providerId="LiveId" clId="{8726ED04-3288-4A09-B062-00FB337AD73D}" dt="2023-05-01T23:44:02.257" v="85" actId="47"/>
        <pc:sldMkLst>
          <pc:docMk/>
          <pc:sldMk cId="1544262741" sldId="300"/>
        </pc:sldMkLst>
      </pc:sldChg>
      <pc:sldChg chg="delDesignElem">
        <pc:chgData name="judy johnson" userId="957a1a63856a343b" providerId="LiveId" clId="{8726ED04-3288-4A09-B062-00FB337AD73D}" dt="2023-05-01T23:42:50.987" v="57"/>
        <pc:sldMkLst>
          <pc:docMk/>
          <pc:sldMk cId="2799798695" sldId="301"/>
        </pc:sldMkLst>
      </pc:sldChg>
      <pc:sldChg chg="addSp modSp mod setBg">
        <pc:chgData name="judy johnson" userId="957a1a63856a343b" providerId="LiveId" clId="{8726ED04-3288-4A09-B062-00FB337AD73D}" dt="2023-05-01T23:55:29.471" v="185" actId="1076"/>
        <pc:sldMkLst>
          <pc:docMk/>
          <pc:sldMk cId="44497956" sldId="302"/>
        </pc:sldMkLst>
        <pc:spChg chg="mod">
          <ac:chgData name="judy johnson" userId="957a1a63856a343b" providerId="LiveId" clId="{8726ED04-3288-4A09-B062-00FB337AD73D}" dt="2023-05-01T23:55:29.471" v="185" actId="1076"/>
          <ac:spMkLst>
            <pc:docMk/>
            <pc:sldMk cId="44497956" sldId="302"/>
            <ac:spMk id="2" creationId="{274AE9DE-0E08-479B-A74A-62D841500E19}"/>
          </ac:spMkLst>
        </pc:spChg>
        <pc:spChg chg="mod">
          <ac:chgData name="judy johnson" userId="957a1a63856a343b" providerId="LiveId" clId="{8726ED04-3288-4A09-B062-00FB337AD73D}" dt="2023-05-01T23:55:05.053" v="176" actId="1076"/>
          <ac:spMkLst>
            <pc:docMk/>
            <pc:sldMk cId="44497956" sldId="302"/>
            <ac:spMk id="3" creationId="{9E355D0D-8767-4C56-A6B8-80E1208B02AE}"/>
          </ac:spMkLst>
        </pc:spChg>
        <pc:spChg chg="add">
          <ac:chgData name="judy johnson" userId="957a1a63856a343b" providerId="LiveId" clId="{8726ED04-3288-4A09-B062-00FB337AD73D}" dt="2023-05-01T23:54:15.002" v="158" actId="26606"/>
          <ac:spMkLst>
            <pc:docMk/>
            <pc:sldMk cId="44497956" sldId="302"/>
            <ac:spMk id="9" creationId="{8181FC64-B306-4821-98E2-780662EFC486}"/>
          </ac:spMkLst>
        </pc:spChg>
        <pc:spChg chg="add">
          <ac:chgData name="judy johnson" userId="957a1a63856a343b" providerId="LiveId" clId="{8726ED04-3288-4A09-B062-00FB337AD73D}" dt="2023-05-01T23:54:15.002" v="158" actId="26606"/>
          <ac:spMkLst>
            <pc:docMk/>
            <pc:sldMk cId="44497956" sldId="302"/>
            <ac:spMk id="11" creationId="{5871FC61-DD4E-47D4-81FD-8A7E7D12B371}"/>
          </ac:spMkLst>
        </pc:spChg>
        <pc:spChg chg="add">
          <ac:chgData name="judy johnson" userId="957a1a63856a343b" providerId="LiveId" clId="{8726ED04-3288-4A09-B062-00FB337AD73D}" dt="2023-05-01T23:54:15.002" v="158" actId="26606"/>
          <ac:spMkLst>
            <pc:docMk/>
            <pc:sldMk cId="44497956" sldId="302"/>
            <ac:spMk id="13" creationId="{F9EC3F91-A75C-4F74-867E-E4C28C13546B}"/>
          </ac:spMkLst>
        </pc:spChg>
        <pc:spChg chg="add">
          <ac:chgData name="judy johnson" userId="957a1a63856a343b" providerId="LiveId" clId="{8726ED04-3288-4A09-B062-00FB337AD73D}" dt="2023-05-01T23:54:15.002" v="158" actId="26606"/>
          <ac:spMkLst>
            <pc:docMk/>
            <pc:sldMk cId="44497956" sldId="302"/>
            <ac:spMk id="15" creationId="{829A1E2C-5AC8-40FC-99E9-832069D39792}"/>
          </ac:spMkLst>
        </pc:spChg>
        <pc:picChg chg="add">
          <ac:chgData name="judy johnson" userId="957a1a63856a343b" providerId="LiveId" clId="{8726ED04-3288-4A09-B062-00FB337AD73D}" dt="2023-05-01T23:54:15.002" v="158" actId="26606"/>
          <ac:picMkLst>
            <pc:docMk/>
            <pc:sldMk cId="44497956" sldId="302"/>
            <ac:picMk id="5" creationId="{397246BB-6687-C215-608C-8E90433A9CD4}"/>
          </ac:picMkLst>
        </pc:picChg>
      </pc:sldChg>
      <pc:sldChg chg="modSp add del setBg">
        <pc:chgData name="judy johnson" userId="957a1a63856a343b" providerId="LiveId" clId="{8726ED04-3288-4A09-B062-00FB337AD73D}" dt="2023-05-01T23:52:41.905" v="141" actId="47"/>
        <pc:sldMkLst>
          <pc:docMk/>
          <pc:sldMk cId="3544701785" sldId="303"/>
        </pc:sldMkLst>
        <pc:graphicFrameChg chg="mod">
          <ac:chgData name="judy johnson" userId="957a1a63856a343b" providerId="LiveId" clId="{8726ED04-3288-4A09-B062-00FB337AD73D}" dt="2023-05-01T23:52:38.410" v="140"/>
          <ac:graphicFrameMkLst>
            <pc:docMk/>
            <pc:sldMk cId="3544701785" sldId="303"/>
            <ac:graphicFrameMk id="7" creationId="{443CBA68-7AFB-4FD3-B403-29C0EDCA800F}"/>
          </ac:graphicFrameMkLst>
        </pc:graphicFrameChg>
        <pc:graphicFrameChg chg="mod">
          <ac:chgData name="judy johnson" userId="957a1a63856a343b" providerId="LiveId" clId="{8726ED04-3288-4A09-B062-00FB337AD73D}" dt="2023-05-01T23:52:38.410" v="140"/>
          <ac:graphicFrameMkLst>
            <pc:docMk/>
            <pc:sldMk cId="3544701785" sldId="303"/>
            <ac:graphicFrameMk id="9" creationId="{AEBDF90A-9503-4001-8C48-F7B7C0EB100B}"/>
          </ac:graphicFrameMkLst>
        </pc:graphicFrameChg>
        <pc:graphicFrameChg chg="mod">
          <ac:chgData name="judy johnson" userId="957a1a63856a343b" providerId="LiveId" clId="{8726ED04-3288-4A09-B062-00FB337AD73D}" dt="2023-05-01T23:52:38.410" v="140"/>
          <ac:graphicFrameMkLst>
            <pc:docMk/>
            <pc:sldMk cId="3544701785" sldId="303"/>
            <ac:graphicFrameMk id="11" creationId="{CDE6E2C9-9509-4208-B2A9-AEDD4A2897E2}"/>
          </ac:graphicFrameMkLst>
        </pc:graphicFrameChg>
        <pc:graphicFrameChg chg="mod">
          <ac:chgData name="judy johnson" userId="957a1a63856a343b" providerId="LiveId" clId="{8726ED04-3288-4A09-B062-00FB337AD73D}" dt="2023-05-01T23:52:38.410" v="140"/>
          <ac:graphicFrameMkLst>
            <pc:docMk/>
            <pc:sldMk cId="3544701785" sldId="303"/>
            <ac:graphicFrameMk id="13" creationId="{65AFA059-1D07-4338-AF48-4E47DCFF06BC}"/>
          </ac:graphicFrameMkLst>
        </pc:graphicFrameChg>
        <pc:graphicFrameChg chg="mod">
          <ac:chgData name="judy johnson" userId="957a1a63856a343b" providerId="LiveId" clId="{8726ED04-3288-4A09-B062-00FB337AD73D}" dt="2023-05-01T23:52:38.410" v="140"/>
          <ac:graphicFrameMkLst>
            <pc:docMk/>
            <pc:sldMk cId="3544701785" sldId="303"/>
            <ac:graphicFrameMk id="15" creationId="{5061149B-F64B-41AD-BF70-9C376672CDB3}"/>
          </ac:graphicFrameMkLst>
        </pc:graphicFrameChg>
      </pc:sldChg>
      <pc:sldChg chg="modSp mod">
        <pc:chgData name="judy johnson" userId="957a1a63856a343b" providerId="LiveId" clId="{8726ED04-3288-4A09-B062-00FB337AD73D}" dt="2023-05-01T23:43:14.423" v="77" actId="6549"/>
        <pc:sldMkLst>
          <pc:docMk/>
          <pc:sldMk cId="1186915474" sldId="456"/>
        </pc:sldMkLst>
        <pc:spChg chg="mod">
          <ac:chgData name="judy johnson" userId="957a1a63856a343b" providerId="LiveId" clId="{8726ED04-3288-4A09-B062-00FB337AD73D}" dt="2023-05-01T23:43:14.423" v="77" actId="6549"/>
          <ac:spMkLst>
            <pc:docMk/>
            <pc:sldMk cId="1186915474" sldId="456"/>
            <ac:spMk id="2" creationId="{667B2A12-05DF-4F40-B2C5-11F62DFFABD6}"/>
          </ac:spMkLst>
        </pc:spChg>
      </pc:sldChg>
      <pc:sldChg chg="modSp mod">
        <pc:chgData name="judy johnson" userId="957a1a63856a343b" providerId="LiveId" clId="{8726ED04-3288-4A09-B062-00FB337AD73D}" dt="2023-05-02T08:31:24.795" v="404" actId="20577"/>
        <pc:sldMkLst>
          <pc:docMk/>
          <pc:sldMk cId="1757494556" sldId="466"/>
        </pc:sldMkLst>
        <pc:spChg chg="mod">
          <ac:chgData name="judy johnson" userId="957a1a63856a343b" providerId="LiveId" clId="{8726ED04-3288-4A09-B062-00FB337AD73D}" dt="2023-05-02T08:31:24.795" v="404" actId="20577"/>
          <ac:spMkLst>
            <pc:docMk/>
            <pc:sldMk cId="1757494556" sldId="466"/>
            <ac:spMk id="2" creationId="{C6E35E43-FB36-44CA-A9A6-917CB631E360}"/>
          </ac:spMkLst>
        </pc:spChg>
      </pc:sldChg>
      <pc:sldChg chg="modSp mod setBg">
        <pc:chgData name="judy johnson" userId="957a1a63856a343b" providerId="LiveId" clId="{8726ED04-3288-4A09-B062-00FB337AD73D}" dt="2023-05-01T23:40:05.268" v="50" actId="207"/>
        <pc:sldMkLst>
          <pc:docMk/>
          <pc:sldMk cId="1321164062" sldId="467"/>
        </pc:sldMkLst>
        <pc:spChg chg="mod">
          <ac:chgData name="judy johnson" userId="957a1a63856a343b" providerId="LiveId" clId="{8726ED04-3288-4A09-B062-00FB337AD73D}" dt="2023-05-01T23:40:05.268" v="50" actId="207"/>
          <ac:spMkLst>
            <pc:docMk/>
            <pc:sldMk cId="1321164062" sldId="467"/>
            <ac:spMk id="2" creationId="{57FC8BE7-9F48-4DD9-90C3-ED96CB6F6619}"/>
          </ac:spMkLst>
        </pc:spChg>
      </pc:sldChg>
      <pc:sldChg chg="modSp mod">
        <pc:chgData name="judy johnson" userId="957a1a63856a343b" providerId="LiveId" clId="{8726ED04-3288-4A09-B062-00FB337AD73D}" dt="2023-05-02T08:31:33.129" v="408" actId="6549"/>
        <pc:sldMkLst>
          <pc:docMk/>
          <pc:sldMk cId="3611749390" sldId="468"/>
        </pc:sldMkLst>
        <pc:spChg chg="mod">
          <ac:chgData name="judy johnson" userId="957a1a63856a343b" providerId="LiveId" clId="{8726ED04-3288-4A09-B062-00FB337AD73D}" dt="2023-05-02T08:31:33.129" v="408" actId="6549"/>
          <ac:spMkLst>
            <pc:docMk/>
            <pc:sldMk cId="3611749390" sldId="468"/>
            <ac:spMk id="2" creationId="{5911C6D8-6FC9-4196-B800-A5C6AF5D9374}"/>
          </ac:spMkLst>
        </pc:spChg>
      </pc:sldChg>
      <pc:sldChg chg="modSp mod">
        <pc:chgData name="judy johnson" userId="957a1a63856a343b" providerId="LiveId" clId="{8726ED04-3288-4A09-B062-00FB337AD73D}" dt="2023-05-02T08:31:29.501" v="406" actId="6549"/>
        <pc:sldMkLst>
          <pc:docMk/>
          <pc:sldMk cId="1036276216" sldId="469"/>
        </pc:sldMkLst>
        <pc:spChg chg="mod">
          <ac:chgData name="judy johnson" userId="957a1a63856a343b" providerId="LiveId" clId="{8726ED04-3288-4A09-B062-00FB337AD73D}" dt="2023-05-02T08:31:29.501" v="406" actId="6549"/>
          <ac:spMkLst>
            <pc:docMk/>
            <pc:sldMk cId="1036276216" sldId="469"/>
            <ac:spMk id="2" creationId="{D8CEAE04-01A7-498B-91AC-6B0497A81ED2}"/>
          </ac:spMkLst>
        </pc:spChg>
      </pc:sldChg>
      <pc:sldChg chg="modSp mod">
        <pc:chgData name="judy johnson" userId="957a1a63856a343b" providerId="LiveId" clId="{8726ED04-3288-4A09-B062-00FB337AD73D}" dt="2023-05-02T08:31:36.657" v="410" actId="6549"/>
        <pc:sldMkLst>
          <pc:docMk/>
          <pc:sldMk cId="938369313" sldId="470"/>
        </pc:sldMkLst>
        <pc:spChg chg="mod">
          <ac:chgData name="judy johnson" userId="957a1a63856a343b" providerId="LiveId" clId="{8726ED04-3288-4A09-B062-00FB337AD73D}" dt="2023-05-02T08:31:36.657" v="410" actId="6549"/>
          <ac:spMkLst>
            <pc:docMk/>
            <pc:sldMk cId="938369313" sldId="470"/>
            <ac:spMk id="2" creationId="{0759C875-D58F-405B-8A2B-DD8C857FA6EE}"/>
          </ac:spMkLst>
        </pc:spChg>
      </pc:sldChg>
      <pc:sldChg chg="modSp mod">
        <pc:chgData name="judy johnson" userId="957a1a63856a343b" providerId="LiveId" clId="{8726ED04-3288-4A09-B062-00FB337AD73D}" dt="2023-05-02T08:31:40.251" v="412" actId="6549"/>
        <pc:sldMkLst>
          <pc:docMk/>
          <pc:sldMk cId="2222426818" sldId="471"/>
        </pc:sldMkLst>
        <pc:spChg chg="mod">
          <ac:chgData name="judy johnson" userId="957a1a63856a343b" providerId="LiveId" clId="{8726ED04-3288-4A09-B062-00FB337AD73D}" dt="2023-05-02T08:31:40.251" v="412" actId="6549"/>
          <ac:spMkLst>
            <pc:docMk/>
            <pc:sldMk cId="2222426818" sldId="471"/>
            <ac:spMk id="2" creationId="{BF52B32F-1960-419D-A5C1-5D58A39C6F3B}"/>
          </ac:spMkLst>
        </pc:spChg>
      </pc:sldChg>
      <pc:sldChg chg="modSp mod">
        <pc:chgData name="judy johnson" userId="957a1a63856a343b" providerId="LiveId" clId="{8726ED04-3288-4A09-B062-00FB337AD73D}" dt="2023-05-02T08:30:54.355" v="397" actId="1076"/>
        <pc:sldMkLst>
          <pc:docMk/>
          <pc:sldMk cId="69716414" sldId="475"/>
        </pc:sldMkLst>
        <pc:spChg chg="mod">
          <ac:chgData name="judy johnson" userId="957a1a63856a343b" providerId="LiveId" clId="{8726ED04-3288-4A09-B062-00FB337AD73D}" dt="2023-05-02T08:30:54.355" v="397" actId="1076"/>
          <ac:spMkLst>
            <pc:docMk/>
            <pc:sldMk cId="69716414" sldId="475"/>
            <ac:spMk id="2" creationId="{05A9C452-D669-42F3-B4E1-4F7F99D806F7}"/>
          </ac:spMkLst>
        </pc:spChg>
        <pc:spChg chg="mod">
          <ac:chgData name="judy johnson" userId="957a1a63856a343b" providerId="LiveId" clId="{8726ED04-3288-4A09-B062-00FB337AD73D}" dt="2023-05-02T08:30:51.843" v="396" actId="1076"/>
          <ac:spMkLst>
            <pc:docMk/>
            <pc:sldMk cId="69716414" sldId="475"/>
            <ac:spMk id="3" creationId="{DDF1D04E-39EC-4342-A006-57512770D6A4}"/>
          </ac:spMkLst>
        </pc:spChg>
        <pc:picChg chg="mod">
          <ac:chgData name="judy johnson" userId="957a1a63856a343b" providerId="LiveId" clId="{8726ED04-3288-4A09-B062-00FB337AD73D}" dt="2023-05-02T08:30:33.681" v="390" actId="1076"/>
          <ac:picMkLst>
            <pc:docMk/>
            <pc:sldMk cId="69716414" sldId="475"/>
            <ac:picMk id="5" creationId="{0A50727E-1A5C-89D2-5A0F-701A720C15D2}"/>
          </ac:picMkLst>
        </pc:picChg>
      </pc:sldChg>
      <pc:sldChg chg="modSp mod">
        <pc:chgData name="judy johnson" userId="957a1a63856a343b" providerId="LiveId" clId="{8726ED04-3288-4A09-B062-00FB337AD73D}" dt="2023-05-02T08:31:06.622" v="400" actId="20577"/>
        <pc:sldMkLst>
          <pc:docMk/>
          <pc:sldMk cId="3337804708" sldId="477"/>
        </pc:sldMkLst>
        <pc:spChg chg="mod">
          <ac:chgData name="judy johnson" userId="957a1a63856a343b" providerId="LiveId" clId="{8726ED04-3288-4A09-B062-00FB337AD73D}" dt="2023-05-02T08:31:06.622" v="400" actId="20577"/>
          <ac:spMkLst>
            <pc:docMk/>
            <pc:sldMk cId="3337804708" sldId="477"/>
            <ac:spMk id="2" creationId="{274AE9DE-0E08-479B-A74A-62D841500E19}"/>
          </ac:spMkLst>
        </pc:spChg>
      </pc:sldChg>
      <pc:sldChg chg="del">
        <pc:chgData name="judy johnson" userId="957a1a63856a343b" providerId="LiveId" clId="{8726ED04-3288-4A09-B062-00FB337AD73D}" dt="2023-05-01T23:40:28.898" v="56" actId="47"/>
        <pc:sldMkLst>
          <pc:docMk/>
          <pc:sldMk cId="1863372361" sldId="478"/>
        </pc:sldMkLst>
      </pc:sldChg>
      <pc:sldChg chg="modSp mod setBg">
        <pc:chgData name="judy johnson" userId="957a1a63856a343b" providerId="LiveId" clId="{8726ED04-3288-4A09-B062-00FB337AD73D}" dt="2023-05-02T08:35:43.604" v="460"/>
        <pc:sldMkLst>
          <pc:docMk/>
          <pc:sldMk cId="1032713766" sldId="486"/>
        </pc:sldMkLst>
        <pc:graphicFrameChg chg="mod">
          <ac:chgData name="judy johnson" userId="957a1a63856a343b" providerId="LiveId" clId="{8726ED04-3288-4A09-B062-00FB337AD73D}" dt="2023-05-02T08:35:28.760" v="456" actId="1076"/>
          <ac:graphicFrameMkLst>
            <pc:docMk/>
            <pc:sldMk cId="1032713766" sldId="486"/>
            <ac:graphicFrameMk id="7" creationId="{443CBA68-7AFB-4FD3-B403-29C0EDCA800F}"/>
          </ac:graphicFrameMkLst>
        </pc:graphicFrameChg>
        <pc:graphicFrameChg chg="mod">
          <ac:chgData name="judy johnson" userId="957a1a63856a343b" providerId="LiveId" clId="{8726ED04-3288-4A09-B062-00FB337AD73D}" dt="2023-05-02T08:35:27.266" v="455" actId="1076"/>
          <ac:graphicFrameMkLst>
            <pc:docMk/>
            <pc:sldMk cId="1032713766" sldId="486"/>
            <ac:graphicFrameMk id="9" creationId="{AEBDF90A-9503-4001-8C48-F7B7C0EB100B}"/>
          </ac:graphicFrameMkLst>
        </pc:graphicFrameChg>
        <pc:graphicFrameChg chg="mod">
          <ac:chgData name="judy johnson" userId="957a1a63856a343b" providerId="LiveId" clId="{8726ED04-3288-4A09-B062-00FB337AD73D}" dt="2023-05-02T08:35:30.658" v="457" actId="1076"/>
          <ac:graphicFrameMkLst>
            <pc:docMk/>
            <pc:sldMk cId="1032713766" sldId="486"/>
            <ac:graphicFrameMk id="11" creationId="{CDE6E2C9-9509-4208-B2A9-AEDD4A2897E2}"/>
          </ac:graphicFrameMkLst>
        </pc:graphicFrameChg>
        <pc:graphicFrameChg chg="mod">
          <ac:chgData name="judy johnson" userId="957a1a63856a343b" providerId="LiveId" clId="{8726ED04-3288-4A09-B062-00FB337AD73D}" dt="2023-05-02T08:35:22.197" v="452" actId="1076"/>
          <ac:graphicFrameMkLst>
            <pc:docMk/>
            <pc:sldMk cId="1032713766" sldId="486"/>
            <ac:graphicFrameMk id="13" creationId="{65AFA059-1D07-4338-AF48-4E47DCFF06BC}"/>
          </ac:graphicFrameMkLst>
        </pc:graphicFrameChg>
        <pc:graphicFrameChg chg="mod">
          <ac:chgData name="judy johnson" userId="957a1a63856a343b" providerId="LiveId" clId="{8726ED04-3288-4A09-B062-00FB337AD73D}" dt="2023-05-02T08:35:34.126" v="459" actId="1076"/>
          <ac:graphicFrameMkLst>
            <pc:docMk/>
            <pc:sldMk cId="1032713766" sldId="486"/>
            <ac:graphicFrameMk id="15" creationId="{5061149B-F64B-41AD-BF70-9C376672CDB3}"/>
          </ac:graphicFrameMkLst>
        </pc:graphicFrameChg>
      </pc:sldChg>
      <pc:sldChg chg="del">
        <pc:chgData name="judy johnson" userId="957a1a63856a343b" providerId="LiveId" clId="{8726ED04-3288-4A09-B062-00FB337AD73D}" dt="2023-05-01T23:36:54.317" v="0" actId="47"/>
        <pc:sldMkLst>
          <pc:docMk/>
          <pc:sldMk cId="1114713113" sldId="487"/>
        </pc:sldMkLst>
      </pc:sldChg>
      <pc:sldChg chg="addSp delSp modSp mod setBg">
        <pc:chgData name="judy johnson" userId="957a1a63856a343b" providerId="LiveId" clId="{8726ED04-3288-4A09-B062-00FB337AD73D}" dt="2023-05-02T08:24:47.230" v="343" actId="1076"/>
        <pc:sldMkLst>
          <pc:docMk/>
          <pc:sldMk cId="1967166905" sldId="488"/>
        </pc:sldMkLst>
        <pc:spChg chg="mod">
          <ac:chgData name="judy johnson" userId="957a1a63856a343b" providerId="LiveId" clId="{8726ED04-3288-4A09-B062-00FB337AD73D}" dt="2023-05-02T08:24:25.977" v="336" actId="1076"/>
          <ac:spMkLst>
            <pc:docMk/>
            <pc:sldMk cId="1967166905" sldId="488"/>
            <ac:spMk id="2" creationId="{274AE9DE-0E08-479B-A74A-62D841500E19}"/>
          </ac:spMkLst>
        </pc:spChg>
        <pc:spChg chg="mod">
          <ac:chgData name="judy johnson" userId="957a1a63856a343b" providerId="LiveId" clId="{8726ED04-3288-4A09-B062-00FB337AD73D}" dt="2023-05-02T08:24:47.230" v="343" actId="1076"/>
          <ac:spMkLst>
            <pc:docMk/>
            <pc:sldMk cId="1967166905" sldId="488"/>
            <ac:spMk id="3" creationId="{9E355D0D-8767-4C56-A6B8-80E1208B02AE}"/>
          </ac:spMkLst>
        </pc:spChg>
        <pc:spChg chg="add del">
          <ac:chgData name="judy johnson" userId="957a1a63856a343b" providerId="LiveId" clId="{8726ED04-3288-4A09-B062-00FB337AD73D}" dt="2023-05-02T08:23:55.638" v="329" actId="26606"/>
          <ac:spMkLst>
            <pc:docMk/>
            <pc:sldMk cId="1967166905" sldId="488"/>
            <ac:spMk id="9" creationId="{8181FC64-B306-4821-98E2-780662EFC486}"/>
          </ac:spMkLst>
        </pc:spChg>
        <pc:spChg chg="add del">
          <ac:chgData name="judy johnson" userId="957a1a63856a343b" providerId="LiveId" clId="{8726ED04-3288-4A09-B062-00FB337AD73D}" dt="2023-05-02T08:23:55.638" v="329" actId="26606"/>
          <ac:spMkLst>
            <pc:docMk/>
            <pc:sldMk cId="1967166905" sldId="488"/>
            <ac:spMk id="11" creationId="{5871FC61-DD4E-47D4-81FD-8A7E7D12B371}"/>
          </ac:spMkLst>
        </pc:spChg>
        <pc:spChg chg="add del">
          <ac:chgData name="judy johnson" userId="957a1a63856a343b" providerId="LiveId" clId="{8726ED04-3288-4A09-B062-00FB337AD73D}" dt="2023-05-02T08:23:55.638" v="329" actId="26606"/>
          <ac:spMkLst>
            <pc:docMk/>
            <pc:sldMk cId="1967166905" sldId="488"/>
            <ac:spMk id="13" creationId="{F9EC3F91-A75C-4F74-867E-E4C28C13546B}"/>
          </ac:spMkLst>
        </pc:spChg>
        <pc:spChg chg="add del">
          <ac:chgData name="judy johnson" userId="957a1a63856a343b" providerId="LiveId" clId="{8726ED04-3288-4A09-B062-00FB337AD73D}" dt="2023-05-02T08:23:55.638" v="329" actId="26606"/>
          <ac:spMkLst>
            <pc:docMk/>
            <pc:sldMk cId="1967166905" sldId="488"/>
            <ac:spMk id="15" creationId="{829A1E2C-5AC8-40FC-99E9-832069D39792}"/>
          </ac:spMkLst>
        </pc:spChg>
        <pc:spChg chg="add">
          <ac:chgData name="judy johnson" userId="957a1a63856a343b" providerId="LiveId" clId="{8726ED04-3288-4A09-B062-00FB337AD73D}" dt="2023-05-02T08:23:55.638" v="329" actId="26606"/>
          <ac:spMkLst>
            <pc:docMk/>
            <pc:sldMk cId="1967166905" sldId="488"/>
            <ac:spMk id="2055" creationId="{8181FC64-B306-4821-98E2-780662EFC486}"/>
          </ac:spMkLst>
        </pc:spChg>
        <pc:spChg chg="add">
          <ac:chgData name="judy johnson" userId="957a1a63856a343b" providerId="LiveId" clId="{8726ED04-3288-4A09-B062-00FB337AD73D}" dt="2023-05-02T08:23:55.638" v="329" actId="26606"/>
          <ac:spMkLst>
            <pc:docMk/>
            <pc:sldMk cId="1967166905" sldId="488"/>
            <ac:spMk id="2057" creationId="{5871FC61-DD4E-47D4-81FD-8A7E7D12B371}"/>
          </ac:spMkLst>
        </pc:spChg>
        <pc:spChg chg="add">
          <ac:chgData name="judy johnson" userId="957a1a63856a343b" providerId="LiveId" clId="{8726ED04-3288-4A09-B062-00FB337AD73D}" dt="2023-05-02T08:23:55.638" v="329" actId="26606"/>
          <ac:spMkLst>
            <pc:docMk/>
            <pc:sldMk cId="1967166905" sldId="488"/>
            <ac:spMk id="2059" creationId="{F9EC3F91-A75C-4F74-867E-E4C28C13546B}"/>
          </ac:spMkLst>
        </pc:spChg>
        <pc:spChg chg="add">
          <ac:chgData name="judy johnson" userId="957a1a63856a343b" providerId="LiveId" clId="{8726ED04-3288-4A09-B062-00FB337AD73D}" dt="2023-05-02T08:23:55.638" v="329" actId="26606"/>
          <ac:spMkLst>
            <pc:docMk/>
            <pc:sldMk cId="1967166905" sldId="488"/>
            <ac:spMk id="2061" creationId="{829A1E2C-5AC8-40FC-99E9-832069D39792}"/>
          </ac:spMkLst>
        </pc:spChg>
        <pc:picChg chg="add del">
          <ac:chgData name="judy johnson" userId="957a1a63856a343b" providerId="LiveId" clId="{8726ED04-3288-4A09-B062-00FB337AD73D}" dt="2023-05-02T08:23:51.800" v="327" actId="478"/>
          <ac:picMkLst>
            <pc:docMk/>
            <pc:sldMk cId="1967166905" sldId="488"/>
            <ac:picMk id="5" creationId="{09E163CF-4F99-8EAB-E171-B425A4ED7B68}"/>
          </ac:picMkLst>
        </pc:picChg>
        <pc:picChg chg="add mod ord">
          <ac:chgData name="judy johnson" userId="957a1a63856a343b" providerId="LiveId" clId="{8726ED04-3288-4A09-B062-00FB337AD73D}" dt="2023-05-02T08:23:55.638" v="329" actId="26606"/>
          <ac:picMkLst>
            <pc:docMk/>
            <pc:sldMk cId="1967166905" sldId="488"/>
            <ac:picMk id="2050" creationId="{ADEC425A-2A62-AED5-FA5F-AD26A569232C}"/>
          </ac:picMkLst>
        </pc:picChg>
      </pc:sldChg>
      <pc:sldChg chg="modSp mod">
        <pc:chgData name="judy johnson" userId="957a1a63856a343b" providerId="LiveId" clId="{8726ED04-3288-4A09-B062-00FB337AD73D}" dt="2023-05-01T23:38:36.312" v="33" actId="207"/>
        <pc:sldMkLst>
          <pc:docMk/>
          <pc:sldMk cId="1902174734" sldId="489"/>
        </pc:sldMkLst>
        <pc:spChg chg="mod">
          <ac:chgData name="judy johnson" userId="957a1a63856a343b" providerId="LiveId" clId="{8726ED04-3288-4A09-B062-00FB337AD73D}" dt="2023-05-01T23:38:36.312" v="33" actId="207"/>
          <ac:spMkLst>
            <pc:docMk/>
            <pc:sldMk cId="1902174734" sldId="489"/>
            <ac:spMk id="2" creationId="{D59148C5-AA8F-4B60-B87B-93104C48159C}"/>
          </ac:spMkLst>
        </pc:spChg>
        <pc:spChg chg="mod">
          <ac:chgData name="judy johnson" userId="957a1a63856a343b" providerId="LiveId" clId="{8726ED04-3288-4A09-B062-00FB337AD73D}" dt="2023-05-01T23:38:31.438" v="32" actId="207"/>
          <ac:spMkLst>
            <pc:docMk/>
            <pc:sldMk cId="1902174734" sldId="489"/>
            <ac:spMk id="3" creationId="{63C1D419-6ADF-4D96-8DD3-13BB558C3864}"/>
          </ac:spMkLst>
        </pc:spChg>
      </pc:sldChg>
      <pc:sldChg chg="modSp mod setBg">
        <pc:chgData name="judy johnson" userId="957a1a63856a343b" providerId="LiveId" clId="{8726ED04-3288-4A09-B062-00FB337AD73D}" dt="2023-05-02T08:35:59.252" v="461" actId="207"/>
        <pc:sldMkLst>
          <pc:docMk/>
          <pc:sldMk cId="3796556470" sldId="490"/>
        </pc:sldMkLst>
        <pc:spChg chg="mod">
          <ac:chgData name="judy johnson" userId="957a1a63856a343b" providerId="LiveId" clId="{8726ED04-3288-4A09-B062-00FB337AD73D}" dt="2023-05-02T08:35:59.252" v="461" actId="207"/>
          <ac:spMkLst>
            <pc:docMk/>
            <pc:sldMk cId="3796556470" sldId="490"/>
            <ac:spMk id="2" creationId="{58E14D98-F6D0-4D94-8D85-A790FE4259C0}"/>
          </ac:spMkLst>
        </pc:spChg>
      </pc:sldChg>
      <pc:sldChg chg="modSp mod setBg">
        <pc:chgData name="judy johnson" userId="957a1a63856a343b" providerId="LiveId" clId="{8726ED04-3288-4A09-B062-00FB337AD73D}" dt="2023-05-01T23:39:54.490" v="48" actId="207"/>
        <pc:sldMkLst>
          <pc:docMk/>
          <pc:sldMk cId="3162309348" sldId="491"/>
        </pc:sldMkLst>
        <pc:spChg chg="mod">
          <ac:chgData name="judy johnson" userId="957a1a63856a343b" providerId="LiveId" clId="{8726ED04-3288-4A09-B062-00FB337AD73D}" dt="2023-05-01T23:39:54.490" v="48" actId="207"/>
          <ac:spMkLst>
            <pc:docMk/>
            <pc:sldMk cId="3162309348" sldId="491"/>
            <ac:spMk id="2" creationId="{C2F4FD0B-BCDB-4CBB-AA01-ADCBBDEDB58D}"/>
          </ac:spMkLst>
        </pc:spChg>
      </pc:sldChg>
      <pc:sldChg chg="modSp mod setBg">
        <pc:chgData name="judy johnson" userId="957a1a63856a343b" providerId="LiveId" clId="{8726ED04-3288-4A09-B062-00FB337AD73D}" dt="2023-05-01T23:39:41.301" v="45" actId="2711"/>
        <pc:sldMkLst>
          <pc:docMk/>
          <pc:sldMk cId="4089466159" sldId="492"/>
        </pc:sldMkLst>
        <pc:spChg chg="mod">
          <ac:chgData name="judy johnson" userId="957a1a63856a343b" providerId="LiveId" clId="{8726ED04-3288-4A09-B062-00FB337AD73D}" dt="2023-05-01T23:39:41.301" v="45" actId="2711"/>
          <ac:spMkLst>
            <pc:docMk/>
            <pc:sldMk cId="4089466159" sldId="492"/>
            <ac:spMk id="2" creationId="{C48D65CD-2012-44DE-A950-2BC58FA0BE33}"/>
          </ac:spMkLst>
        </pc:spChg>
      </pc:sldChg>
      <pc:sldChg chg="modSp mod setBg">
        <pc:chgData name="judy johnson" userId="957a1a63856a343b" providerId="LiveId" clId="{8726ED04-3288-4A09-B062-00FB337AD73D}" dt="2023-05-01T23:39:33.115" v="44" actId="2711"/>
        <pc:sldMkLst>
          <pc:docMk/>
          <pc:sldMk cId="3926006440" sldId="493"/>
        </pc:sldMkLst>
        <pc:spChg chg="mod">
          <ac:chgData name="judy johnson" userId="957a1a63856a343b" providerId="LiveId" clId="{8726ED04-3288-4A09-B062-00FB337AD73D}" dt="2023-05-01T23:39:33.115" v="44" actId="2711"/>
          <ac:spMkLst>
            <pc:docMk/>
            <pc:sldMk cId="3926006440" sldId="493"/>
            <ac:spMk id="2" creationId="{C06CF435-92FE-4873-9B85-4C657072FC77}"/>
          </ac:spMkLst>
        </pc:spChg>
      </pc:sldChg>
      <pc:sldChg chg="modSp mod setBg">
        <pc:chgData name="judy johnson" userId="957a1a63856a343b" providerId="LiveId" clId="{8726ED04-3288-4A09-B062-00FB337AD73D}" dt="2023-05-02T08:21:26.391" v="313"/>
        <pc:sldMkLst>
          <pc:docMk/>
          <pc:sldMk cId="2399593570" sldId="494"/>
        </pc:sldMkLst>
        <pc:graphicFrameChg chg="mod">
          <ac:chgData name="judy johnson" userId="957a1a63856a343b" providerId="LiveId" clId="{8726ED04-3288-4A09-B062-00FB337AD73D}" dt="2023-05-01T23:40:17.842" v="54" actId="1076"/>
          <ac:graphicFrameMkLst>
            <pc:docMk/>
            <pc:sldMk cId="2399593570" sldId="494"/>
            <ac:graphicFrameMk id="6" creationId="{53EB4B62-9F2F-4AE6-AE3F-0CD0303DA995}"/>
          </ac:graphicFrameMkLst>
        </pc:graphicFrameChg>
        <pc:graphicFrameChg chg="mod">
          <ac:chgData name="judy johnson" userId="957a1a63856a343b" providerId="LiveId" clId="{8726ED04-3288-4A09-B062-00FB337AD73D}" dt="2023-05-01T23:40:15.644" v="53" actId="1076"/>
          <ac:graphicFrameMkLst>
            <pc:docMk/>
            <pc:sldMk cId="2399593570" sldId="494"/>
            <ac:graphicFrameMk id="14" creationId="{3E85C51D-1F07-420A-BFB0-3BFADCEDB0F9}"/>
          </ac:graphicFrameMkLst>
        </pc:graphicFrameChg>
      </pc:sldChg>
      <pc:sldChg chg="modSp add mod ord">
        <pc:chgData name="judy johnson" userId="957a1a63856a343b" providerId="LiveId" clId="{8726ED04-3288-4A09-B062-00FB337AD73D}" dt="2023-05-01T23:37:09.952" v="16" actId="20577"/>
        <pc:sldMkLst>
          <pc:docMk/>
          <pc:sldMk cId="3386460275" sldId="496"/>
        </pc:sldMkLst>
        <pc:spChg chg="mod">
          <ac:chgData name="judy johnson" userId="957a1a63856a343b" providerId="LiveId" clId="{8726ED04-3288-4A09-B062-00FB337AD73D}" dt="2023-05-01T23:37:09.952" v="16" actId="20577"/>
          <ac:spMkLst>
            <pc:docMk/>
            <pc:sldMk cId="3386460275" sldId="496"/>
            <ac:spMk id="2" creationId="{667B2A12-05DF-4F40-B2C5-11F62DFFABD6}"/>
          </ac:spMkLst>
        </pc:spChg>
      </pc:sldChg>
      <pc:sldChg chg="modSp add mod ord">
        <pc:chgData name="judy johnson" userId="957a1a63856a343b" providerId="LiveId" clId="{8726ED04-3288-4A09-B062-00FB337AD73D}" dt="2023-05-01T23:43:07.665" v="75" actId="6549"/>
        <pc:sldMkLst>
          <pc:docMk/>
          <pc:sldMk cId="3642109012" sldId="497"/>
        </pc:sldMkLst>
        <pc:spChg chg="mod">
          <ac:chgData name="judy johnson" userId="957a1a63856a343b" providerId="LiveId" clId="{8726ED04-3288-4A09-B062-00FB337AD73D}" dt="2023-05-01T23:43:07.665" v="75" actId="6549"/>
          <ac:spMkLst>
            <pc:docMk/>
            <pc:sldMk cId="3642109012" sldId="497"/>
            <ac:spMk id="2" creationId="{667B2A12-05DF-4F40-B2C5-11F62DFFABD6}"/>
          </ac:spMkLst>
        </pc:spChg>
      </pc:sldChg>
      <pc:sldChg chg="del">
        <pc:chgData name="judy johnson" userId="957a1a63856a343b" providerId="LiveId" clId="{8726ED04-3288-4A09-B062-00FB337AD73D}" dt="2023-05-01T23:50:06.622" v="126"/>
        <pc:sldMkLst>
          <pc:docMk/>
          <pc:sldMk cId="1066226281" sldId="498"/>
        </pc:sldMkLst>
      </pc:sldChg>
      <pc:sldChg chg="del">
        <pc:chgData name="judy johnson" userId="957a1a63856a343b" providerId="LiveId" clId="{8726ED04-3288-4A09-B062-00FB337AD73D}" dt="2023-05-01T23:49:42.133" v="125" actId="47"/>
        <pc:sldMkLst>
          <pc:docMk/>
          <pc:sldMk cId="1900172963" sldId="498"/>
        </pc:sldMkLst>
      </pc:sldChg>
      <pc:sldChg chg="del">
        <pc:chgData name="judy johnson" userId="957a1a63856a343b" providerId="LiveId" clId="{8726ED04-3288-4A09-B062-00FB337AD73D}" dt="2023-05-01T23:51:16.016" v="136" actId="47"/>
        <pc:sldMkLst>
          <pc:docMk/>
          <pc:sldMk cId="3181667389" sldId="498"/>
        </pc:sldMkLst>
      </pc:sldChg>
      <pc:sldChg chg="new del">
        <pc:chgData name="judy johnson" userId="957a1a63856a343b" providerId="LiveId" clId="{8726ED04-3288-4A09-B062-00FB337AD73D}" dt="2023-05-02T08:27:35.249" v="351" actId="47"/>
        <pc:sldMkLst>
          <pc:docMk/>
          <pc:sldMk cId="4115456392" sldId="498"/>
        </pc:sldMkLst>
      </pc:sldChg>
      <pc:sldChg chg="addSp delSp modSp new del mod setBg">
        <pc:chgData name="judy johnson" userId="957a1a63856a343b" providerId="LiveId" clId="{8726ED04-3288-4A09-B062-00FB337AD73D}" dt="2023-05-02T08:33:12.436" v="423" actId="47"/>
        <pc:sldMkLst>
          <pc:docMk/>
          <pc:sldMk cId="253719504" sldId="499"/>
        </pc:sldMkLst>
        <pc:spChg chg="add">
          <ac:chgData name="judy johnson" userId="957a1a63856a343b" providerId="LiveId" clId="{8726ED04-3288-4A09-B062-00FB337AD73D}" dt="2023-05-02T08:32:37.468" v="417" actId="26606"/>
          <ac:spMkLst>
            <pc:docMk/>
            <pc:sldMk cId="253719504" sldId="499"/>
            <ac:spMk id="7" creationId="{42A4FC2C-047E-45A5-965D-8E1E3BF09BC6}"/>
          </ac:spMkLst>
        </pc:spChg>
        <pc:picChg chg="add mod">
          <ac:chgData name="judy johnson" userId="957a1a63856a343b" providerId="LiveId" clId="{8726ED04-3288-4A09-B062-00FB337AD73D}" dt="2023-05-02T08:32:46.035" v="418" actId="27614"/>
          <ac:picMkLst>
            <pc:docMk/>
            <pc:sldMk cId="253719504" sldId="499"/>
            <ac:picMk id="2" creationId="{73DCF318-7A7E-76C9-5206-633FBBBC87E5}"/>
          </ac:picMkLst>
        </pc:picChg>
        <pc:picChg chg="del">
          <ac:chgData name="judy johnson" userId="957a1a63856a343b" providerId="LiveId" clId="{8726ED04-3288-4A09-B062-00FB337AD73D}" dt="2023-05-02T08:32:53.036" v="419"/>
          <ac:picMkLst>
            <pc:docMk/>
            <pc:sldMk cId="253719504" sldId="499"/>
            <ac:picMk id="3" creationId="{36078CE6-5B45-D9C9-89EF-418F7AF3C6E5}"/>
          </ac:picMkLst>
        </pc:picChg>
      </pc:sldChg>
      <pc:sldChg chg="del">
        <pc:chgData name="judy johnson" userId="957a1a63856a343b" providerId="LiveId" clId="{8726ED04-3288-4A09-B062-00FB337AD73D}" dt="2023-05-01T23:51:17.250" v="137" actId="47"/>
        <pc:sldMkLst>
          <pc:docMk/>
          <pc:sldMk cId="4026396871" sldId="499"/>
        </pc:sldMkLst>
      </pc:sldChg>
      <pc:sldChg chg="addSp delSp modSp mod setBg">
        <pc:chgData name="judy johnson" userId="957a1a63856a343b" providerId="LiveId" clId="{8726ED04-3288-4A09-B062-00FB337AD73D}" dt="2023-05-02T08:37:22.669" v="480" actId="1076"/>
        <pc:sldMkLst>
          <pc:docMk/>
          <pc:sldMk cId="3904229791" sldId="500"/>
        </pc:sldMkLst>
        <pc:spChg chg="mod">
          <ac:chgData name="judy johnson" userId="957a1a63856a343b" providerId="LiveId" clId="{8726ED04-3288-4A09-B062-00FB337AD73D}" dt="2023-05-02T08:37:13.033" v="477" actId="1076"/>
          <ac:spMkLst>
            <pc:docMk/>
            <pc:sldMk cId="3904229791" sldId="500"/>
            <ac:spMk id="2" creationId="{05A9C452-D669-42F3-B4E1-4F7F99D806F7}"/>
          </ac:spMkLst>
        </pc:spChg>
        <pc:spChg chg="mod">
          <ac:chgData name="judy johnson" userId="957a1a63856a343b" providerId="LiveId" clId="{8726ED04-3288-4A09-B062-00FB337AD73D}" dt="2023-05-02T08:37:22.669" v="480" actId="1076"/>
          <ac:spMkLst>
            <pc:docMk/>
            <pc:sldMk cId="3904229791" sldId="500"/>
            <ac:spMk id="3" creationId="{DDF1D04E-39EC-4342-A006-57512770D6A4}"/>
          </ac:spMkLst>
        </pc:spChg>
        <pc:spChg chg="add del">
          <ac:chgData name="judy johnson" userId="957a1a63856a343b" providerId="LiveId" clId="{8726ED04-3288-4A09-B062-00FB337AD73D}" dt="2023-05-02T08:15:19.006" v="261" actId="26606"/>
          <ac:spMkLst>
            <pc:docMk/>
            <pc:sldMk cId="3904229791" sldId="500"/>
            <ac:spMk id="9" creationId="{F13C74B1-5B17-4795-BED0-7140497B445A}"/>
          </ac:spMkLst>
        </pc:spChg>
        <pc:spChg chg="add del">
          <ac:chgData name="judy johnson" userId="957a1a63856a343b" providerId="LiveId" clId="{8726ED04-3288-4A09-B062-00FB337AD73D}" dt="2023-05-02T08:15:19.006" v="261" actId="26606"/>
          <ac:spMkLst>
            <pc:docMk/>
            <pc:sldMk cId="3904229791" sldId="500"/>
            <ac:spMk id="11" creationId="{D4974D33-8DC5-464E-8C6D-BE58F0669C17}"/>
          </ac:spMkLst>
        </pc:spChg>
        <pc:spChg chg="add">
          <ac:chgData name="judy johnson" userId="957a1a63856a343b" providerId="LiveId" clId="{8726ED04-3288-4A09-B062-00FB337AD73D}" dt="2023-05-02T08:15:19.006" v="261" actId="26606"/>
          <ac:spMkLst>
            <pc:docMk/>
            <pc:sldMk cId="3904229791" sldId="500"/>
            <ac:spMk id="1031" creationId="{04812C46-200A-4DEB-A05E-3ED6C68C2387}"/>
          </ac:spMkLst>
        </pc:spChg>
        <pc:spChg chg="add">
          <ac:chgData name="judy johnson" userId="957a1a63856a343b" providerId="LiveId" clId="{8726ED04-3288-4A09-B062-00FB337AD73D}" dt="2023-05-02T08:15:19.006" v="261" actId="26606"/>
          <ac:spMkLst>
            <pc:docMk/>
            <pc:sldMk cId="3904229791" sldId="500"/>
            <ac:spMk id="1033" creationId="{D1EA859B-E555-4109-94F3-6700E046E008}"/>
          </ac:spMkLst>
        </pc:spChg>
        <pc:picChg chg="add del">
          <ac:chgData name="judy johnson" userId="957a1a63856a343b" providerId="LiveId" clId="{8726ED04-3288-4A09-B062-00FB337AD73D}" dt="2023-05-02T08:15:15.055" v="259" actId="478"/>
          <ac:picMkLst>
            <pc:docMk/>
            <pc:sldMk cId="3904229791" sldId="500"/>
            <ac:picMk id="5" creationId="{B9990973-8ADA-BC51-763D-2E3C6FA0D26F}"/>
          </ac:picMkLst>
        </pc:picChg>
        <pc:picChg chg="add mod ord">
          <ac:chgData name="judy johnson" userId="957a1a63856a343b" providerId="LiveId" clId="{8726ED04-3288-4A09-B062-00FB337AD73D}" dt="2023-05-02T08:15:19.006" v="261" actId="26606"/>
          <ac:picMkLst>
            <pc:docMk/>
            <pc:sldMk cId="3904229791" sldId="500"/>
            <ac:picMk id="1026" creationId="{99F8DA3F-3311-959A-8963-C6D87337A603}"/>
          </ac:picMkLst>
        </pc:picChg>
      </pc:sldChg>
      <pc:sldChg chg="modSp mod setBg">
        <pc:chgData name="judy johnson" userId="957a1a63856a343b" providerId="LiveId" clId="{8726ED04-3288-4A09-B062-00FB337AD73D}" dt="2023-05-02T08:22:34" v="325" actId="207"/>
        <pc:sldMkLst>
          <pc:docMk/>
          <pc:sldMk cId="2401893468" sldId="501"/>
        </pc:sldMkLst>
        <pc:spChg chg="mod">
          <ac:chgData name="judy johnson" userId="957a1a63856a343b" providerId="LiveId" clId="{8726ED04-3288-4A09-B062-00FB337AD73D}" dt="2023-05-02T08:22:34" v="325" actId="207"/>
          <ac:spMkLst>
            <pc:docMk/>
            <pc:sldMk cId="2401893468" sldId="501"/>
            <ac:spMk id="2" creationId="{58E14D98-F6D0-4D94-8D85-A790FE4259C0}"/>
          </ac:spMkLst>
        </pc:spChg>
      </pc:sldChg>
      <pc:sldChg chg="modSp mod setBg">
        <pc:chgData name="judy johnson" userId="957a1a63856a343b" providerId="LiveId" clId="{8726ED04-3288-4A09-B062-00FB337AD73D}" dt="2023-05-02T08:22:17.956" v="322" actId="2711"/>
        <pc:sldMkLst>
          <pc:docMk/>
          <pc:sldMk cId="2381351830" sldId="502"/>
        </pc:sldMkLst>
        <pc:spChg chg="mod">
          <ac:chgData name="judy johnson" userId="957a1a63856a343b" providerId="LiveId" clId="{8726ED04-3288-4A09-B062-00FB337AD73D}" dt="2023-05-02T08:22:17.956" v="322" actId="2711"/>
          <ac:spMkLst>
            <pc:docMk/>
            <pc:sldMk cId="2381351830" sldId="502"/>
            <ac:spMk id="2" creationId="{57FC8BE7-9F48-4DD9-90C3-ED96CB6F6619}"/>
          </ac:spMkLst>
        </pc:spChg>
      </pc:sldChg>
      <pc:sldChg chg="modSp mod setBg">
        <pc:chgData name="judy johnson" userId="957a1a63856a343b" providerId="LiveId" clId="{8726ED04-3288-4A09-B062-00FB337AD73D}" dt="2023-05-02T08:22:11.440" v="321" actId="2711"/>
        <pc:sldMkLst>
          <pc:docMk/>
          <pc:sldMk cId="1889815460" sldId="503"/>
        </pc:sldMkLst>
        <pc:spChg chg="mod">
          <ac:chgData name="judy johnson" userId="957a1a63856a343b" providerId="LiveId" clId="{8726ED04-3288-4A09-B062-00FB337AD73D}" dt="2023-05-02T08:22:11.440" v="321" actId="2711"/>
          <ac:spMkLst>
            <pc:docMk/>
            <pc:sldMk cId="1889815460" sldId="503"/>
            <ac:spMk id="2" creationId="{C2F4FD0B-BCDB-4CBB-AA01-ADCBBDEDB58D}"/>
          </ac:spMkLst>
        </pc:spChg>
      </pc:sldChg>
      <pc:sldChg chg="modSp mod setBg">
        <pc:chgData name="judy johnson" userId="957a1a63856a343b" providerId="LiveId" clId="{8726ED04-3288-4A09-B062-00FB337AD73D}" dt="2023-05-02T08:22:05.887" v="320" actId="2711"/>
        <pc:sldMkLst>
          <pc:docMk/>
          <pc:sldMk cId="3777924026" sldId="504"/>
        </pc:sldMkLst>
        <pc:spChg chg="mod">
          <ac:chgData name="judy johnson" userId="957a1a63856a343b" providerId="LiveId" clId="{8726ED04-3288-4A09-B062-00FB337AD73D}" dt="2023-05-02T08:22:05.887" v="320" actId="2711"/>
          <ac:spMkLst>
            <pc:docMk/>
            <pc:sldMk cId="3777924026" sldId="504"/>
            <ac:spMk id="2" creationId="{C48D65CD-2012-44DE-A950-2BC58FA0BE33}"/>
          </ac:spMkLst>
        </pc:spChg>
      </pc:sldChg>
      <pc:sldChg chg="modSp mod setBg">
        <pc:chgData name="judy johnson" userId="957a1a63856a343b" providerId="LiveId" clId="{8726ED04-3288-4A09-B062-00FB337AD73D}" dt="2023-05-02T08:22:00.375" v="319" actId="2711"/>
        <pc:sldMkLst>
          <pc:docMk/>
          <pc:sldMk cId="2976883172" sldId="505"/>
        </pc:sldMkLst>
        <pc:spChg chg="mod">
          <ac:chgData name="judy johnson" userId="957a1a63856a343b" providerId="LiveId" clId="{8726ED04-3288-4A09-B062-00FB337AD73D}" dt="2023-05-02T08:22:00.375" v="319" actId="2711"/>
          <ac:spMkLst>
            <pc:docMk/>
            <pc:sldMk cId="2976883172" sldId="505"/>
            <ac:spMk id="2" creationId="{C06CF435-92FE-4873-9B85-4C657072FC77}"/>
          </ac:spMkLst>
        </pc:spChg>
      </pc:sldChg>
      <pc:sldChg chg="addSp modSp mod setBg">
        <pc:chgData name="judy johnson" userId="957a1a63856a343b" providerId="LiveId" clId="{8726ED04-3288-4A09-B062-00FB337AD73D}" dt="2023-05-02T08:20:59.714" v="311" actId="207"/>
        <pc:sldMkLst>
          <pc:docMk/>
          <pc:sldMk cId="1814979038" sldId="506"/>
        </pc:sldMkLst>
        <pc:spChg chg="mod">
          <ac:chgData name="judy johnson" userId="957a1a63856a343b" providerId="LiveId" clId="{8726ED04-3288-4A09-B062-00FB337AD73D}" dt="2023-05-02T08:20:56.277" v="310" actId="207"/>
          <ac:spMkLst>
            <pc:docMk/>
            <pc:sldMk cId="1814979038" sldId="506"/>
            <ac:spMk id="2" creationId="{274AE9DE-0E08-479B-A74A-62D841500E19}"/>
          </ac:spMkLst>
        </pc:spChg>
        <pc:spChg chg="mod">
          <ac:chgData name="judy johnson" userId="957a1a63856a343b" providerId="LiveId" clId="{8726ED04-3288-4A09-B062-00FB337AD73D}" dt="2023-05-02T08:20:59.714" v="311" actId="207"/>
          <ac:spMkLst>
            <pc:docMk/>
            <pc:sldMk cId="1814979038" sldId="506"/>
            <ac:spMk id="3" creationId="{9E355D0D-8767-4C56-A6B8-80E1208B02AE}"/>
          </ac:spMkLst>
        </pc:spChg>
        <pc:spChg chg="add">
          <ac:chgData name="judy johnson" userId="957a1a63856a343b" providerId="LiveId" clId="{8726ED04-3288-4A09-B062-00FB337AD73D}" dt="2023-05-02T08:20:19.169" v="300" actId="26606"/>
          <ac:spMkLst>
            <pc:docMk/>
            <pc:sldMk cId="1814979038" sldId="506"/>
            <ac:spMk id="9" creationId="{04812C46-200A-4DEB-A05E-3ED6C68C2387}"/>
          </ac:spMkLst>
        </pc:spChg>
        <pc:spChg chg="add">
          <ac:chgData name="judy johnson" userId="957a1a63856a343b" providerId="LiveId" clId="{8726ED04-3288-4A09-B062-00FB337AD73D}" dt="2023-05-02T08:20:19.169" v="300" actId="26606"/>
          <ac:spMkLst>
            <pc:docMk/>
            <pc:sldMk cId="1814979038" sldId="506"/>
            <ac:spMk id="11" creationId="{D1EA859B-E555-4109-94F3-6700E046E008}"/>
          </ac:spMkLst>
        </pc:spChg>
        <pc:picChg chg="add">
          <ac:chgData name="judy johnson" userId="957a1a63856a343b" providerId="LiveId" clId="{8726ED04-3288-4A09-B062-00FB337AD73D}" dt="2023-05-02T08:20:19.169" v="300" actId="26606"/>
          <ac:picMkLst>
            <pc:docMk/>
            <pc:sldMk cId="1814979038" sldId="506"/>
            <ac:picMk id="5" creationId="{63973F32-6FFD-08B0-956B-9B26BE2549B1}"/>
          </ac:picMkLst>
        </pc:picChg>
      </pc:sldChg>
      <pc:sldChg chg="modSp mod setBg">
        <pc:chgData name="judy johnson" userId="957a1a63856a343b" providerId="LiveId" clId="{8726ED04-3288-4A09-B062-00FB337AD73D}" dt="2023-05-02T08:19:31.680" v="295" actId="2711"/>
        <pc:sldMkLst>
          <pc:docMk/>
          <pc:sldMk cId="3271751535" sldId="507"/>
        </pc:sldMkLst>
        <pc:spChg chg="mod">
          <ac:chgData name="judy johnson" userId="957a1a63856a343b" providerId="LiveId" clId="{8726ED04-3288-4A09-B062-00FB337AD73D}" dt="2023-05-02T08:19:31.680" v="295" actId="2711"/>
          <ac:spMkLst>
            <pc:docMk/>
            <pc:sldMk cId="3271751535" sldId="507"/>
            <ac:spMk id="2" creationId="{58E14D98-F6D0-4D94-8D85-A790FE4259C0}"/>
          </ac:spMkLst>
        </pc:spChg>
      </pc:sldChg>
      <pc:sldChg chg="modSp mod setBg">
        <pc:chgData name="judy johnson" userId="957a1a63856a343b" providerId="LiveId" clId="{8726ED04-3288-4A09-B062-00FB337AD73D}" dt="2023-05-02T08:19:39.953" v="296" actId="2711"/>
        <pc:sldMkLst>
          <pc:docMk/>
          <pc:sldMk cId="3031279553" sldId="508"/>
        </pc:sldMkLst>
        <pc:spChg chg="mod">
          <ac:chgData name="judy johnson" userId="957a1a63856a343b" providerId="LiveId" clId="{8726ED04-3288-4A09-B062-00FB337AD73D}" dt="2023-05-02T08:19:39.953" v="296" actId="2711"/>
          <ac:spMkLst>
            <pc:docMk/>
            <pc:sldMk cId="3031279553" sldId="508"/>
            <ac:spMk id="2" creationId="{57FC8BE7-9F48-4DD9-90C3-ED96CB6F6619}"/>
          </ac:spMkLst>
        </pc:spChg>
      </pc:sldChg>
      <pc:sldChg chg="modSp mod setBg">
        <pc:chgData name="judy johnson" userId="957a1a63856a343b" providerId="LiveId" clId="{8726ED04-3288-4A09-B062-00FB337AD73D}" dt="2023-05-02T08:19:47.506" v="297" actId="2711"/>
        <pc:sldMkLst>
          <pc:docMk/>
          <pc:sldMk cId="1215320392" sldId="509"/>
        </pc:sldMkLst>
        <pc:spChg chg="mod">
          <ac:chgData name="judy johnson" userId="957a1a63856a343b" providerId="LiveId" clId="{8726ED04-3288-4A09-B062-00FB337AD73D}" dt="2023-05-02T08:19:47.506" v="297" actId="2711"/>
          <ac:spMkLst>
            <pc:docMk/>
            <pc:sldMk cId="1215320392" sldId="509"/>
            <ac:spMk id="2" creationId="{C2F4FD0B-BCDB-4CBB-AA01-ADCBBDEDB58D}"/>
          </ac:spMkLst>
        </pc:spChg>
      </pc:sldChg>
      <pc:sldChg chg="modSp mod setBg">
        <pc:chgData name="judy johnson" userId="957a1a63856a343b" providerId="LiveId" clId="{8726ED04-3288-4A09-B062-00FB337AD73D}" dt="2023-05-02T08:19:57.143" v="298" actId="2711"/>
        <pc:sldMkLst>
          <pc:docMk/>
          <pc:sldMk cId="815833796" sldId="510"/>
        </pc:sldMkLst>
        <pc:spChg chg="mod">
          <ac:chgData name="judy johnson" userId="957a1a63856a343b" providerId="LiveId" clId="{8726ED04-3288-4A09-B062-00FB337AD73D}" dt="2023-05-02T08:19:57.143" v="298" actId="2711"/>
          <ac:spMkLst>
            <pc:docMk/>
            <pc:sldMk cId="815833796" sldId="510"/>
            <ac:spMk id="2" creationId="{C48D65CD-2012-44DE-A950-2BC58FA0BE33}"/>
          </ac:spMkLst>
        </pc:spChg>
      </pc:sldChg>
      <pc:sldChg chg="modSp mod setBg">
        <pc:chgData name="judy johnson" userId="957a1a63856a343b" providerId="LiveId" clId="{8726ED04-3288-4A09-B062-00FB337AD73D}" dt="2023-05-02T08:20:04.980" v="299" actId="2711"/>
        <pc:sldMkLst>
          <pc:docMk/>
          <pc:sldMk cId="2455870645" sldId="511"/>
        </pc:sldMkLst>
        <pc:spChg chg="mod">
          <ac:chgData name="judy johnson" userId="957a1a63856a343b" providerId="LiveId" clId="{8726ED04-3288-4A09-B062-00FB337AD73D}" dt="2023-05-02T08:20:04.980" v="299" actId="2711"/>
          <ac:spMkLst>
            <pc:docMk/>
            <pc:sldMk cId="2455870645" sldId="511"/>
            <ac:spMk id="2" creationId="{C06CF435-92FE-4873-9B85-4C657072FC77}"/>
          </ac:spMkLst>
        </pc:spChg>
      </pc:sldChg>
      <pc:sldChg chg="addSp delSp modSp new mod setBg modClrScheme chgLayout">
        <pc:chgData name="judy johnson" userId="957a1a63856a343b" providerId="LiveId" clId="{8726ED04-3288-4A09-B062-00FB337AD73D}" dt="2023-05-02T08:26:13.803" v="347" actId="26606"/>
        <pc:sldMkLst>
          <pc:docMk/>
          <pc:sldMk cId="576461897" sldId="512"/>
        </pc:sldMkLst>
        <pc:spChg chg="del">
          <ac:chgData name="judy johnson" userId="957a1a63856a343b" providerId="LiveId" clId="{8726ED04-3288-4A09-B062-00FB337AD73D}" dt="2023-05-02T08:25:40.525" v="345" actId="700"/>
          <ac:spMkLst>
            <pc:docMk/>
            <pc:sldMk cId="576461897" sldId="512"/>
            <ac:spMk id="2" creationId="{F00F4022-FA22-75A9-8EDC-B050F0DD3DB8}"/>
          </ac:spMkLst>
        </pc:spChg>
        <pc:spChg chg="del">
          <ac:chgData name="judy johnson" userId="957a1a63856a343b" providerId="LiveId" clId="{8726ED04-3288-4A09-B062-00FB337AD73D}" dt="2023-05-02T08:25:40.525" v="345" actId="700"/>
          <ac:spMkLst>
            <pc:docMk/>
            <pc:sldMk cId="576461897" sldId="512"/>
            <ac:spMk id="3" creationId="{11567277-36FB-D992-EFF7-14960F222952}"/>
          </ac:spMkLst>
        </pc:spChg>
        <pc:spChg chg="add">
          <ac:chgData name="judy johnson" userId="957a1a63856a343b" providerId="LiveId" clId="{8726ED04-3288-4A09-B062-00FB337AD73D}" dt="2023-05-02T08:26:13.803" v="347" actId="26606"/>
          <ac:spMkLst>
            <pc:docMk/>
            <pc:sldMk cId="576461897" sldId="512"/>
            <ac:spMk id="3079" creationId="{42A4FC2C-047E-45A5-965D-8E1E3BF09BC6}"/>
          </ac:spMkLst>
        </pc:spChg>
        <pc:picChg chg="add mod">
          <ac:chgData name="judy johnson" userId="957a1a63856a343b" providerId="LiveId" clId="{8726ED04-3288-4A09-B062-00FB337AD73D}" dt="2023-05-02T08:26:13.803" v="347" actId="26606"/>
          <ac:picMkLst>
            <pc:docMk/>
            <pc:sldMk cId="576461897" sldId="512"/>
            <ac:picMk id="3074" creationId="{9B30657B-CDC4-FFD0-B9C3-5DCB64952502}"/>
          </ac:picMkLst>
        </pc:picChg>
      </pc:sldChg>
      <pc:sldChg chg="addSp delSp modSp add mod setBg">
        <pc:chgData name="judy johnson" userId="957a1a63856a343b" providerId="LiveId" clId="{8726ED04-3288-4A09-B062-00FB337AD73D}" dt="2023-05-02T08:29:44.881" v="385" actId="1076"/>
        <pc:sldMkLst>
          <pc:docMk/>
          <pc:sldMk cId="3413468806" sldId="513"/>
        </pc:sldMkLst>
        <pc:graphicFrameChg chg="add del mod">
          <ac:chgData name="judy johnson" userId="957a1a63856a343b" providerId="LiveId" clId="{8726ED04-3288-4A09-B062-00FB337AD73D}" dt="2023-05-02T08:28:04.610" v="357" actId="478"/>
          <ac:graphicFrameMkLst>
            <pc:docMk/>
            <pc:sldMk cId="3413468806" sldId="513"/>
            <ac:graphicFrameMk id="3" creationId="{FCF21306-812A-B6A0-CC06-B5A35003B589}"/>
          </ac:graphicFrameMkLst>
        </pc:graphicFrameChg>
        <pc:graphicFrameChg chg="add del mod">
          <ac:chgData name="judy johnson" userId="957a1a63856a343b" providerId="LiveId" clId="{8726ED04-3288-4A09-B062-00FB337AD73D}" dt="2023-05-02T08:28:26.548" v="365" actId="478"/>
          <ac:graphicFrameMkLst>
            <pc:docMk/>
            <pc:sldMk cId="3413468806" sldId="513"/>
            <ac:graphicFrameMk id="6" creationId="{3702EE64-E6E9-DD8B-CF04-EB3A3D6F6FC3}"/>
          </ac:graphicFrameMkLst>
        </pc:graphicFrameChg>
        <pc:graphicFrameChg chg="del mod">
          <ac:chgData name="judy johnson" userId="957a1a63856a343b" providerId="LiveId" clId="{8726ED04-3288-4A09-B062-00FB337AD73D}" dt="2023-05-02T08:29:06.871" v="375" actId="478"/>
          <ac:graphicFrameMkLst>
            <pc:docMk/>
            <pc:sldMk cId="3413468806" sldId="513"/>
            <ac:graphicFrameMk id="7" creationId="{443CBA68-7AFB-4FD3-B403-29C0EDCA800F}"/>
          </ac:graphicFrameMkLst>
        </pc:graphicFrameChg>
        <pc:graphicFrameChg chg="del mod">
          <ac:chgData name="judy johnson" userId="957a1a63856a343b" providerId="LiveId" clId="{8726ED04-3288-4A09-B062-00FB337AD73D}" dt="2023-05-02T08:27:45.350" v="352" actId="478"/>
          <ac:graphicFrameMkLst>
            <pc:docMk/>
            <pc:sldMk cId="3413468806" sldId="513"/>
            <ac:graphicFrameMk id="9" creationId="{AEBDF90A-9503-4001-8C48-F7B7C0EB100B}"/>
          </ac:graphicFrameMkLst>
        </pc:graphicFrameChg>
        <pc:graphicFrameChg chg="del mod">
          <ac:chgData name="judy johnson" userId="957a1a63856a343b" providerId="LiveId" clId="{8726ED04-3288-4A09-B062-00FB337AD73D}" dt="2023-05-02T08:28:01.415" v="355" actId="478"/>
          <ac:graphicFrameMkLst>
            <pc:docMk/>
            <pc:sldMk cId="3413468806" sldId="513"/>
            <ac:graphicFrameMk id="11" creationId="{CDE6E2C9-9509-4208-B2A9-AEDD4A2897E2}"/>
          </ac:graphicFrameMkLst>
        </pc:graphicFrameChg>
        <pc:graphicFrameChg chg="del mod">
          <ac:chgData name="judy johnson" userId="957a1a63856a343b" providerId="LiveId" clId="{8726ED04-3288-4A09-B062-00FB337AD73D}" dt="2023-05-02T08:28:46.012" v="369" actId="478"/>
          <ac:graphicFrameMkLst>
            <pc:docMk/>
            <pc:sldMk cId="3413468806" sldId="513"/>
            <ac:graphicFrameMk id="13" creationId="{65AFA059-1D07-4338-AF48-4E47DCFF06BC}"/>
          </ac:graphicFrameMkLst>
        </pc:graphicFrameChg>
        <pc:graphicFrameChg chg="del mod">
          <ac:chgData name="judy johnson" userId="957a1a63856a343b" providerId="LiveId" clId="{8726ED04-3288-4A09-B062-00FB337AD73D}" dt="2023-05-02T08:28:23.399" v="362" actId="478"/>
          <ac:graphicFrameMkLst>
            <pc:docMk/>
            <pc:sldMk cId="3413468806" sldId="513"/>
            <ac:graphicFrameMk id="15" creationId="{5061149B-F64B-41AD-BF70-9C376672CDB3}"/>
          </ac:graphicFrameMkLst>
        </pc:graphicFrameChg>
        <pc:picChg chg="add mod">
          <ac:chgData name="judy johnson" userId="957a1a63856a343b" providerId="LiveId" clId="{8726ED04-3288-4A09-B062-00FB337AD73D}" dt="2023-05-02T08:27:51.201" v="354" actId="1076"/>
          <ac:picMkLst>
            <pc:docMk/>
            <pc:sldMk cId="3413468806" sldId="513"/>
            <ac:picMk id="2" creationId="{CCB8F4E5-4237-59AD-DD82-FC4195BC8B4B}"/>
          </ac:picMkLst>
        </pc:picChg>
        <pc:picChg chg="add mod">
          <ac:chgData name="judy johnson" userId="957a1a63856a343b" providerId="LiveId" clId="{8726ED04-3288-4A09-B062-00FB337AD73D}" dt="2023-05-02T08:29:42.957" v="384" actId="1076"/>
          <ac:picMkLst>
            <pc:docMk/>
            <pc:sldMk cId="3413468806" sldId="513"/>
            <ac:picMk id="4" creationId="{707D7460-A430-4C3D-2E8E-AFECDBC932C2}"/>
          </ac:picMkLst>
        </pc:picChg>
        <pc:picChg chg="add mod">
          <ac:chgData name="judy johnson" userId="957a1a63856a343b" providerId="LiveId" clId="{8726ED04-3288-4A09-B062-00FB337AD73D}" dt="2023-05-02T08:29:44.881" v="385" actId="1076"/>
          <ac:picMkLst>
            <pc:docMk/>
            <pc:sldMk cId="3413468806" sldId="513"/>
            <ac:picMk id="8" creationId="{9F7FE6C4-4B23-456F-5ADE-C26F1838B16F}"/>
          </ac:picMkLst>
        </pc:picChg>
        <pc:picChg chg="add mod">
          <ac:chgData name="judy johnson" userId="957a1a63856a343b" providerId="LiveId" clId="{8726ED04-3288-4A09-B062-00FB337AD73D}" dt="2023-05-02T08:29:40.650" v="383" actId="1076"/>
          <ac:picMkLst>
            <pc:docMk/>
            <pc:sldMk cId="3413468806" sldId="513"/>
            <ac:picMk id="10" creationId="{45F97F69-ABFC-B5C4-3303-C424DE0EAE5C}"/>
          </ac:picMkLst>
        </pc:picChg>
        <pc:picChg chg="add mod">
          <ac:chgData name="judy johnson" userId="957a1a63856a343b" providerId="LiveId" clId="{8726ED04-3288-4A09-B062-00FB337AD73D}" dt="2023-05-02T08:29:13.406" v="378" actId="1076"/>
          <ac:picMkLst>
            <pc:docMk/>
            <pc:sldMk cId="3413468806" sldId="513"/>
            <ac:picMk id="12" creationId="{8D695384-1848-B91C-8DAC-F0932AE659B8}"/>
          </ac:picMkLst>
        </pc:picChg>
      </pc:sldChg>
      <pc:sldChg chg="new del">
        <pc:chgData name="judy johnson" userId="957a1a63856a343b" providerId="LiveId" clId="{8726ED04-3288-4A09-B062-00FB337AD73D}" dt="2023-05-02T08:33:08.999" v="422" actId="47"/>
        <pc:sldMkLst>
          <pc:docMk/>
          <pc:sldMk cId="1838329152" sldId="514"/>
        </pc:sldMkLst>
      </pc:sldChg>
      <pc:sldChg chg="addSp delSp modSp add mod setBg">
        <pc:chgData name="judy johnson" userId="957a1a63856a343b" providerId="LiveId" clId="{8726ED04-3288-4A09-B062-00FB337AD73D}" dt="2023-05-02T08:34:55.551" v="449"/>
        <pc:sldMkLst>
          <pc:docMk/>
          <pc:sldMk cId="2556443747" sldId="515"/>
        </pc:sldMkLst>
        <pc:graphicFrameChg chg="del mod">
          <ac:chgData name="judy johnson" userId="957a1a63856a343b" providerId="LiveId" clId="{8726ED04-3288-4A09-B062-00FB337AD73D}" dt="2023-05-02T08:34:37.669" v="444" actId="478"/>
          <ac:graphicFrameMkLst>
            <pc:docMk/>
            <pc:sldMk cId="2556443747" sldId="515"/>
            <ac:graphicFrameMk id="6" creationId="{53EB4B62-9F2F-4AE6-AE3F-0CD0303DA995}"/>
          </ac:graphicFrameMkLst>
        </pc:graphicFrameChg>
        <pc:graphicFrameChg chg="add del mod">
          <ac:chgData name="judy johnson" userId="957a1a63856a343b" providerId="LiveId" clId="{8726ED04-3288-4A09-B062-00FB337AD73D}" dt="2023-05-02T08:34:18.655" v="440" actId="478"/>
          <ac:graphicFrameMkLst>
            <pc:docMk/>
            <pc:sldMk cId="2556443747" sldId="515"/>
            <ac:graphicFrameMk id="7" creationId="{A30D84EF-774E-ED30-B6CC-EC8ED39D0553}"/>
          </ac:graphicFrameMkLst>
        </pc:graphicFrameChg>
        <pc:graphicFrameChg chg="del mod">
          <ac:chgData name="judy johnson" userId="957a1a63856a343b" providerId="LiveId" clId="{8726ED04-3288-4A09-B062-00FB337AD73D}" dt="2023-05-02T08:33:25.217" v="424" actId="478"/>
          <ac:graphicFrameMkLst>
            <pc:docMk/>
            <pc:sldMk cId="2556443747" sldId="515"/>
            <ac:graphicFrameMk id="10" creationId="{120A59C7-DB89-49AA-AA32-7E5673C6BBFD}"/>
          </ac:graphicFrameMkLst>
        </pc:graphicFrameChg>
        <pc:graphicFrameChg chg="del mod">
          <ac:chgData name="judy johnson" userId="957a1a63856a343b" providerId="LiveId" clId="{8726ED04-3288-4A09-B062-00FB337AD73D}" dt="2023-05-02T08:33:50.889" v="431" actId="478"/>
          <ac:graphicFrameMkLst>
            <pc:docMk/>
            <pc:sldMk cId="2556443747" sldId="515"/>
            <ac:graphicFrameMk id="14" creationId="{3E85C51D-1F07-420A-BFB0-3BFADCEDB0F9}"/>
          </ac:graphicFrameMkLst>
        </pc:graphicFrameChg>
        <pc:graphicFrameChg chg="del mod">
          <ac:chgData name="judy johnson" userId="957a1a63856a343b" providerId="LiveId" clId="{8726ED04-3288-4A09-B062-00FB337AD73D}" dt="2023-05-02T08:34:15.167" v="438" actId="478"/>
          <ac:graphicFrameMkLst>
            <pc:docMk/>
            <pc:sldMk cId="2556443747" sldId="515"/>
            <ac:graphicFrameMk id="17" creationId="{E810C002-09A9-4344-A572-E59B0CA2B2FD}"/>
          </ac:graphicFrameMkLst>
        </pc:graphicFrameChg>
        <pc:graphicFrameChg chg="del mod">
          <ac:chgData name="judy johnson" userId="957a1a63856a343b" providerId="LiveId" clId="{8726ED04-3288-4A09-B062-00FB337AD73D}" dt="2023-05-02T08:33:55.525" v="434" actId="478"/>
          <ac:graphicFrameMkLst>
            <pc:docMk/>
            <pc:sldMk cId="2556443747" sldId="515"/>
            <ac:graphicFrameMk id="19" creationId="{694A9D26-D11C-462D-A250-EF14724D9342}"/>
          </ac:graphicFrameMkLst>
        </pc:graphicFrameChg>
        <pc:picChg chg="add mod">
          <ac:chgData name="judy johnson" userId="957a1a63856a343b" providerId="LiveId" clId="{8726ED04-3288-4A09-B062-00FB337AD73D}" dt="2023-05-02T08:33:30.236" v="426" actId="1076"/>
          <ac:picMkLst>
            <pc:docMk/>
            <pc:sldMk cId="2556443747" sldId="515"/>
            <ac:picMk id="2" creationId="{327930BC-3122-D5FB-1767-CCEEA16F9323}"/>
          </ac:picMkLst>
        </pc:picChg>
        <pc:picChg chg="add mod">
          <ac:chgData name="judy johnson" userId="957a1a63856a343b" providerId="LiveId" clId="{8726ED04-3288-4A09-B062-00FB337AD73D}" dt="2023-05-02T08:33:54.535" v="433" actId="1076"/>
          <ac:picMkLst>
            <pc:docMk/>
            <pc:sldMk cId="2556443747" sldId="515"/>
            <ac:picMk id="3" creationId="{83787C74-4137-040B-0F63-0ECD599974FD}"/>
          </ac:picMkLst>
        </pc:picChg>
        <pc:picChg chg="add mod">
          <ac:chgData name="judy johnson" userId="957a1a63856a343b" providerId="LiveId" clId="{8726ED04-3288-4A09-B062-00FB337AD73D}" dt="2023-05-02T08:34:05.457" v="436" actId="1076"/>
          <ac:picMkLst>
            <pc:docMk/>
            <pc:sldMk cId="2556443747" sldId="515"/>
            <ac:picMk id="4" creationId="{5EFF93C9-A6D7-95E5-EADB-9BA921BE8001}"/>
          </ac:picMkLst>
        </pc:picChg>
        <pc:picChg chg="add mod">
          <ac:chgData name="judy johnson" userId="957a1a63856a343b" providerId="LiveId" clId="{8726ED04-3288-4A09-B062-00FB337AD73D}" dt="2023-05-02T08:34:43.024" v="447" actId="1076"/>
          <ac:picMkLst>
            <pc:docMk/>
            <pc:sldMk cId="2556443747" sldId="515"/>
            <ac:picMk id="8" creationId="{5D7D0D64-FE21-EBE1-96F1-A2E166FB4E49}"/>
          </ac:picMkLst>
        </pc:picChg>
        <pc:picChg chg="add mod">
          <ac:chgData name="judy johnson" userId="957a1a63856a343b" providerId="LiveId" clId="{8726ED04-3288-4A09-B062-00FB337AD73D}" dt="2023-05-02T08:34:45.316" v="448" actId="1076"/>
          <ac:picMkLst>
            <pc:docMk/>
            <pc:sldMk cId="2556443747" sldId="515"/>
            <ac:picMk id="9" creationId="{401A2ADB-31F2-2522-C80F-A150A01D2D8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4462-8FF3-47F1-99F0-C9F1D24EA50C}" type="datetimeFigureOut">
              <a:rPr lang="en-CA" smtClean="0"/>
              <a:t>2023-05-02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C0B0-CAFF-422C-8C8D-8E5A21D275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8689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4462-8FF3-47F1-99F0-C9F1D24EA50C}" type="datetimeFigureOut">
              <a:rPr lang="en-CA" smtClean="0"/>
              <a:t>2023-05-02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C0B0-CAFF-422C-8C8D-8E5A21D275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27802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B891F-E19C-4CE9-B294-665ADC1E3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CCB3AA-DD71-44DD-B525-5EFBF5122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7256A-6E29-48BB-B8B5-7040F3DDC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4462-8FF3-47F1-99F0-C9F1D24EA50C}" type="datetimeFigureOut">
              <a:rPr lang="en-CA" smtClean="0"/>
              <a:t>2022-02-07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A63AF-4AD4-4D05-93A4-1C3593920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F3F38-1908-4963-8F42-5CDF341E4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C0B0-CAFF-422C-8C8D-8E5A21D275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7341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4462-8FF3-47F1-99F0-C9F1D24EA50C}" type="datetimeFigureOut">
              <a:rPr lang="en-CA" smtClean="0"/>
              <a:t>2023-05-02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C0B0-CAFF-422C-8C8D-8E5A21D275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741913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28F852-5C06-46C5-ACC5-7691F3BC92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2665DD-97F5-43AD-93EC-583AD1B11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9CEB9-4038-4DB9-98E5-4D6D89864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4462-8FF3-47F1-99F0-C9F1D24EA50C}" type="datetimeFigureOut">
              <a:rPr lang="en-CA" smtClean="0"/>
              <a:t>2022-02-07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99A86-2092-4B56-98F4-E87AF4E18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9A405-D155-43E0-BF00-9FBEE6F45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C0B0-CAFF-422C-8C8D-8E5A21D275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5844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E27C7-96AB-4E3B-9582-3B6B49C61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B3FEE9-254C-4F92-8C04-C74AF6C900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7033B-26B0-4A37-9EF4-BD4CFD956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4462-8FF3-47F1-99F0-C9F1D24EA50C}" type="datetimeFigureOut">
              <a:rPr lang="en-CA" smtClean="0"/>
              <a:t>2022-02-07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1E8D8-2E16-4672-8DFC-C5916F0DF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8B727-43ED-4C02-93F9-A17A5485B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C0B0-CAFF-422C-8C8D-8E5A21D275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355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4462-8FF3-47F1-99F0-C9F1D24EA50C}" type="datetimeFigureOut">
              <a:rPr lang="en-CA" smtClean="0"/>
              <a:t>2023-05-02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C0B0-CAFF-422C-8C8D-8E5A21D275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1961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AE527-BBB6-4C93-8A2B-825BBDDA7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009AB-566A-43FE-B1C4-A6D9F4663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CB361-835B-40F6-ACBB-058BA0C8B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4462-8FF3-47F1-99F0-C9F1D24EA50C}" type="datetimeFigureOut">
              <a:rPr lang="en-CA" smtClean="0"/>
              <a:t>2022-02-07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93BAE-4855-46C1-AE91-1DCA491C1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D19C3-9286-46C0-9A60-7BD7C8ABC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C0B0-CAFF-422C-8C8D-8E5A21D275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2622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4462-8FF3-47F1-99F0-C9F1D24EA50C}" type="datetimeFigureOut">
              <a:rPr lang="en-CA" smtClean="0"/>
              <a:t>2023-05-02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C0B0-CAFF-422C-8C8D-8E5A21D275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9986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F53C5-901A-4F91-8831-6AD591FB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919A8-7A34-4A02-A26B-01C031C96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F15A7-8096-46F8-B2ED-8F5100DD5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4462-8FF3-47F1-99F0-C9F1D24EA50C}" type="datetimeFigureOut">
              <a:rPr lang="en-CA" smtClean="0"/>
              <a:t>2022-02-07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3933B-CA44-4CC0-B1AC-61640A55B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1F7B4-09EC-4310-AB2B-63F22D355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C0B0-CAFF-422C-8C8D-8E5A21D275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2900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4462-8FF3-47F1-99F0-C9F1D24EA50C}" type="datetimeFigureOut">
              <a:rPr lang="en-CA" smtClean="0"/>
              <a:t>2023-05-02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C0B0-CAFF-422C-8C8D-8E5A21D275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56516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D7FCA-BF01-4DB3-B2AE-A1928ACCD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CB37C-8281-4B1C-BAEC-14E7C35702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673296-924A-462D-82EF-DFD73EEB1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B8A083-ED3A-4B49-B51F-3B7EEF95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4462-8FF3-47F1-99F0-C9F1D24EA50C}" type="datetimeFigureOut">
              <a:rPr lang="en-CA" smtClean="0"/>
              <a:t>2022-02-07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E4F380-318E-418D-B13C-97A743957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1CBB6-1AB1-416B-85CE-595694B20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C0B0-CAFF-422C-8C8D-8E5A21D275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3882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4462-8FF3-47F1-99F0-C9F1D24EA50C}" type="datetimeFigureOut">
              <a:rPr lang="en-CA" smtClean="0"/>
              <a:t>2023-05-02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C0B0-CAFF-422C-8C8D-8E5A21D275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46002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0A47D-6CAE-4019-9025-19A69C30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6B2EA-70FB-4139-AAC7-22BCE0C44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9A926B-3452-41A9-81C1-C63F3430E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D6C0D8-47F2-4F89-B22B-16D7242B44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FAE191-7508-446B-8AF0-A9C1356D97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BB68EC-E5B4-4FE9-AEB1-F3553FAEC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4462-8FF3-47F1-99F0-C9F1D24EA50C}" type="datetimeFigureOut">
              <a:rPr lang="en-CA" smtClean="0"/>
              <a:t>2022-02-07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41C3F7-30CA-4E02-9C34-27762BE6E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6390C0-5CA7-4255-84D0-F3CAEDA01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C0B0-CAFF-422C-8C8D-8E5A21D275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6302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4462-8FF3-47F1-99F0-C9F1D24EA50C}" type="datetimeFigureOut">
              <a:rPr lang="en-CA" smtClean="0"/>
              <a:t>2023-05-02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C0B0-CAFF-422C-8C8D-8E5A21D275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86479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A4D76-EEAA-4745-89F0-4D1A4EC61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F4AE80-F4EF-4318-A4ED-D1AD96EB3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4462-8FF3-47F1-99F0-C9F1D24EA50C}" type="datetimeFigureOut">
              <a:rPr lang="en-CA" smtClean="0"/>
              <a:t>2022-02-07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43B829-BB0B-4C64-8DBF-39A496E81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418F51-F1BC-44D5-BE0E-55AF916B4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C0B0-CAFF-422C-8C8D-8E5A21D275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7494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4462-8FF3-47F1-99F0-C9F1D24EA50C}" type="datetimeFigureOut">
              <a:rPr lang="en-CA" smtClean="0"/>
              <a:t>2023-05-02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C0B0-CAFF-422C-8C8D-8E5A21D275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51670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7F6092-DB91-42D1-8D5B-F252F2CE7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4462-8FF3-47F1-99F0-C9F1D24EA50C}" type="datetimeFigureOut">
              <a:rPr lang="en-CA" smtClean="0"/>
              <a:t>2022-02-07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1516AA-0827-44A4-B578-0B03A852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0DADB8-935F-4AE4-88F6-30F2F592F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C0B0-CAFF-422C-8C8D-8E5A21D275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544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4462-8FF3-47F1-99F0-C9F1D24EA50C}" type="datetimeFigureOut">
              <a:rPr lang="en-CA" smtClean="0"/>
              <a:t>2023-05-02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C0B0-CAFF-422C-8C8D-8E5A21D275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76724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ACD9D-AD4B-4311-A085-0EB82BA70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1687F-1AFD-449B-BB21-1BAEB64F1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11F05-6D8F-4D1E-98A4-897069672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8CD4DD-3B65-4258-A0F8-EA71A4794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4462-8FF3-47F1-99F0-C9F1D24EA50C}" type="datetimeFigureOut">
              <a:rPr lang="en-CA" smtClean="0"/>
              <a:t>2022-02-07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08FC5-9EEA-4800-800D-7571D88C8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58B04-0187-4BE8-AF11-7FFD76673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C0B0-CAFF-422C-8C8D-8E5A21D275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3572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4462-8FF3-47F1-99F0-C9F1D24EA50C}" type="datetimeFigureOut">
              <a:rPr lang="en-CA" smtClean="0"/>
              <a:t>2023-05-02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C0B0-CAFF-422C-8C8D-8E5A21D275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91877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D2162-1BA5-42E2-AD54-9EE93D5FC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D0D5E1-4284-4F61-A14C-D7F2C92AA9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486F71-8C6B-4CED-B931-8B1086E26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F74C3F-DD20-46D2-A50B-A40B5E826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4462-8FF3-47F1-99F0-C9F1D24EA50C}" type="datetimeFigureOut">
              <a:rPr lang="en-CA" smtClean="0"/>
              <a:t>2022-02-07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483E70-1B9A-4512-8683-1FEF75A09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8227E-9A55-46D8-BFD6-93C291553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C0B0-CAFF-422C-8C8D-8E5A21D275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894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A4462-8FF3-47F1-99F0-C9F1D24EA50C}" type="datetimeFigureOut">
              <a:rPr lang="en-CA" smtClean="0"/>
              <a:t>2023-05-02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8C0B0-CAFF-422C-8C8D-8E5A21D275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228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37F7C2-8645-4B17-99BB-E5F18276A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33E60-E92B-47B8-A920-CDF2213E5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96628-A6E4-4398-99BF-8CAAC0BCF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A4462-8FF3-47F1-99F0-C9F1D24EA50C}" type="datetimeFigureOut">
              <a:rPr lang="en-CA" smtClean="0"/>
              <a:t>2022-02-07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62D79-B5C2-403C-AFE9-15B3F6229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1A2CA-E103-4F0F-B9B9-22CC857AA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8C0B0-CAFF-422C-8C8D-8E5A21D275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2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oxxfXqpKYA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slide" Target="slide180.xml"/><Relationship Id="rId3" Type="http://schemas.openxmlformats.org/officeDocument/2006/relationships/image" Target="../media/image38.png"/><Relationship Id="rId7" Type="http://schemas.openxmlformats.org/officeDocument/2006/relationships/slide" Target="slide160.xml"/><Relationship Id="rId17" Type="http://schemas.openxmlformats.org/officeDocument/2006/relationships/image" Target="../media/image110.png"/><Relationship Id="rId2" Type="http://schemas.openxmlformats.org/officeDocument/2006/relationships/image" Target="../media/image3.png"/><Relationship Id="rId16" Type="http://schemas.openxmlformats.org/officeDocument/2006/relationships/slide" Target="slide190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1.png"/><Relationship Id="rId5" Type="http://schemas.openxmlformats.org/officeDocument/2006/relationships/image" Target="../media/image39.png"/><Relationship Id="rId15" Type="http://schemas.openxmlformats.org/officeDocument/2006/relationships/image" Target="../media/image42.png"/><Relationship Id="rId10" Type="http://schemas.openxmlformats.org/officeDocument/2006/relationships/image" Target="../media/image40.png"/><Relationship Id="rId4" Type="http://schemas.openxmlformats.org/officeDocument/2006/relationships/image" Target="../media/image260.png"/><Relationship Id="rId9" Type="http://schemas.openxmlformats.org/officeDocument/2006/relationships/image" Target="../media/image40.png"/><Relationship Id="rId14" Type="http://schemas.openxmlformats.org/officeDocument/2006/relationships/image" Target="../media/image10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A8B05E-1FF4-4477-90A5-111D93FEF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3227" y="2535281"/>
            <a:ext cx="9144000" cy="651910"/>
          </a:xfrm>
        </p:spPr>
        <p:txBody>
          <a:bodyPr anchor="ctr">
            <a:noAutofit/>
          </a:bodyPr>
          <a:lstStyle/>
          <a:p>
            <a:r>
              <a:rPr lang="en-CA" sz="6000" dirty="0">
                <a:solidFill>
                  <a:schemeClr val="accent4">
                    <a:lumMod val="75000"/>
                  </a:schemeClr>
                </a:solidFill>
                <a:latin typeface="Maiandra GD" panose="020E0502030308020204" pitchFamily="34" charset="0"/>
              </a:rPr>
              <a:t>Power to </a:t>
            </a:r>
          </a:p>
          <a:p>
            <a:r>
              <a:rPr lang="en-CA" sz="6000" dirty="0">
                <a:solidFill>
                  <a:schemeClr val="accent4">
                    <a:lumMod val="75000"/>
                  </a:schemeClr>
                </a:solidFill>
                <a:latin typeface="Maiandra GD" panose="020E0502030308020204" pitchFamily="34" charset="0"/>
              </a:rPr>
              <a:t>Withdraw</a:t>
            </a:r>
          </a:p>
        </p:txBody>
      </p:sp>
      <p:cxnSp>
        <p:nvCxnSpPr>
          <p:cNvPr id="9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901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7B2A12-05DF-4F40-B2C5-11F62DFFA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en-CA" sz="7200" dirty="0">
                <a:latin typeface="Maiandra GD" panose="020E0502030308020204" pitchFamily="34" charset="0"/>
              </a:rPr>
              <a:t>Power to Pack-Up</a:t>
            </a:r>
          </a:p>
        </p:txBody>
      </p:sp>
      <p:cxnSp>
        <p:nvCxnSpPr>
          <p:cNvPr id="20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915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060" y="1906470"/>
            <a:ext cx="4805996" cy="129711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7200" b="1" kern="1200" dirty="0">
                <a:solidFill>
                  <a:schemeClr val="accent1">
                    <a:lumMod val="75000"/>
                  </a:schemeClr>
                </a:solidFill>
                <a:latin typeface="Maiandra GD" panose="020E0502030308020204" pitchFamily="34" charset="0"/>
              </a:rPr>
              <a:t>S.O.S</a:t>
            </a:r>
            <a:br>
              <a:rPr lang="en-US" sz="4800" kern="1200" dirty="0">
                <a:solidFill>
                  <a:schemeClr val="accent1">
                    <a:lumMod val="75000"/>
                  </a:schemeClr>
                </a:solidFill>
                <a:latin typeface="Maiandra GD" panose="020E0502030308020204" pitchFamily="34" charset="0"/>
              </a:rPr>
            </a:br>
            <a:r>
              <a:rPr lang="en-US" sz="4800" kern="1200" dirty="0">
                <a:solidFill>
                  <a:schemeClr val="accent1">
                    <a:lumMod val="75000"/>
                  </a:schemeClr>
                </a:solidFill>
                <a:latin typeface="Maiandra GD" panose="020E0502030308020204" pitchFamily="34" charset="0"/>
              </a:rPr>
              <a:t>Stop. </a:t>
            </a:r>
            <a:br>
              <a:rPr lang="en-US" sz="4800" kern="1200" dirty="0">
                <a:solidFill>
                  <a:schemeClr val="accent1">
                    <a:lumMod val="75000"/>
                  </a:schemeClr>
                </a:solidFill>
                <a:latin typeface="Maiandra GD" panose="020E0502030308020204" pitchFamily="34" charset="0"/>
              </a:rPr>
            </a:br>
            <a:r>
              <a:rPr lang="en-US" sz="4800" kern="1200" dirty="0">
                <a:solidFill>
                  <a:schemeClr val="accent1">
                    <a:lumMod val="75000"/>
                  </a:schemeClr>
                </a:solidFill>
                <a:latin typeface="Maiandra GD" panose="020E0502030308020204" pitchFamily="34" charset="0"/>
              </a:rPr>
              <a:t>Observe. </a:t>
            </a:r>
            <a:br>
              <a:rPr lang="en-US" sz="4800" kern="1200" dirty="0">
                <a:solidFill>
                  <a:schemeClr val="accent1">
                    <a:lumMod val="75000"/>
                  </a:schemeClr>
                </a:solidFill>
                <a:latin typeface="Maiandra GD" panose="020E0502030308020204" pitchFamily="34" charset="0"/>
              </a:rPr>
            </a:br>
            <a:r>
              <a:rPr lang="en-US" sz="4800" kern="1200" dirty="0">
                <a:solidFill>
                  <a:schemeClr val="accent1">
                    <a:lumMod val="75000"/>
                  </a:schemeClr>
                </a:solidFill>
                <a:latin typeface="Maiandra GD" panose="020E0502030308020204" pitchFamily="34" charset="0"/>
              </a:rPr>
              <a:t>Steer.</a:t>
            </a:r>
          </a:p>
        </p:txBody>
      </p:sp>
      <p:pic>
        <p:nvPicPr>
          <p:cNvPr id="7" name="Graphic 5" descr="Error">
            <a:extLst>
              <a:ext uri="{FF2B5EF4-FFF2-40B4-BE49-F238E27FC236}">
                <a16:creationId xmlns:a16="http://schemas.microsoft.com/office/drawing/2014/main" id="{298300E4-9A04-A758-A7F7-D21B432F9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01997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4AE9DE-0E08-479B-A74A-62D841500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/>
          </a:bodyPr>
          <a:lstStyle/>
          <a:p>
            <a:pPr algn="ctr"/>
            <a:r>
              <a:rPr lang="en-CA" sz="5200" b="1" dirty="0">
                <a:latin typeface="Maiandra GD" panose="020E0502030308020204" pitchFamily="34" charset="0"/>
              </a:rPr>
              <a:t>The Power to </a:t>
            </a:r>
            <a:br>
              <a:rPr lang="en-CA" sz="5200" b="1" dirty="0">
                <a:latin typeface="Maiandra GD" panose="020E0502030308020204" pitchFamily="34" charset="0"/>
              </a:rPr>
            </a:br>
            <a:r>
              <a:rPr lang="en-CA" sz="5200" b="1" dirty="0">
                <a:latin typeface="Maiandra GD" panose="020E0502030308020204" pitchFamily="34" charset="0"/>
              </a:rPr>
              <a:t>Pack-Up</a:t>
            </a:r>
          </a:p>
        </p:txBody>
      </p:sp>
      <p:pic>
        <p:nvPicPr>
          <p:cNvPr id="5" name="Picture 4" descr="Chess pawn with a shadow of a king">
            <a:extLst>
              <a:ext uri="{FF2B5EF4-FFF2-40B4-BE49-F238E27FC236}">
                <a16:creationId xmlns:a16="http://schemas.microsoft.com/office/drawing/2014/main" id="{BF0677DF-51E8-6764-6396-62B423C765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23" r="16706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11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55D0D-8767-4C56-A6B8-80E1208B0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695" y="3429000"/>
            <a:ext cx="6847675" cy="2825686"/>
          </a:xfrm>
        </p:spPr>
        <p:txBody>
          <a:bodyPr>
            <a:noAutofit/>
          </a:bodyPr>
          <a:lstStyle/>
          <a:p>
            <a:r>
              <a:rPr lang="en-CA" dirty="0">
                <a:latin typeface="Maiandra GD" panose="020E0502030308020204" pitchFamily="34" charset="0"/>
              </a:rPr>
              <a:t>The ability to stop wasteful thinking</a:t>
            </a:r>
          </a:p>
          <a:p>
            <a:r>
              <a:rPr lang="en-US" dirty="0">
                <a:latin typeface="Maiandra GD" panose="020E0502030308020204" pitchFamily="34" charset="0"/>
              </a:rPr>
              <a:t>The ability to control what you think … rather than have your mind control you.</a:t>
            </a:r>
          </a:p>
          <a:p>
            <a:r>
              <a:rPr lang="en-US" dirty="0">
                <a:latin typeface="Maiandra GD" panose="020E0502030308020204" pitchFamily="34" charset="0"/>
              </a:rPr>
              <a:t>To let go of old habits … to let go of the dictates of tradition, culture, old fears that we carry around in us and with us.</a:t>
            </a:r>
            <a:endParaRPr lang="en-CA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04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E35E43-FB36-44CA-A9A6-917CB631E360}"/>
              </a:ext>
            </a:extLst>
          </p:cNvPr>
          <p:cNvSpPr txBox="1"/>
          <p:nvPr/>
        </p:nvSpPr>
        <p:spPr>
          <a:xfrm>
            <a:off x="1436914" y="1175657"/>
            <a:ext cx="95172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>
                <a:solidFill>
                  <a:schemeClr val="bg1"/>
                </a:solidFill>
                <a:latin typeface="Maiandra GD" panose="020E0502030308020204" pitchFamily="34" charset="0"/>
              </a:rPr>
              <a:t>POWER TO PACK-UP</a:t>
            </a:r>
          </a:p>
          <a:p>
            <a:pPr algn="ctr"/>
            <a:endParaRPr lang="en-CA" sz="4400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pPr algn="ctr"/>
            <a:r>
              <a:rPr lang="en-CA" sz="4400" dirty="0">
                <a:solidFill>
                  <a:schemeClr val="bg1"/>
                </a:solidFill>
                <a:latin typeface="Maiandra GD" panose="020E0502030308020204" pitchFamily="34" charset="0"/>
              </a:rPr>
              <a:t>I am powerful. To make a fresh start, I let go of painful memories and old resentments.</a:t>
            </a:r>
          </a:p>
          <a:p>
            <a:pPr algn="ctr"/>
            <a:r>
              <a:rPr lang="en-CA" sz="4400" dirty="0">
                <a:solidFill>
                  <a:schemeClr val="bg1"/>
                </a:solidFill>
                <a:latin typeface="Maiandra GD" panose="020E0502030308020204" pitchFamily="34" charset="0"/>
              </a:rPr>
              <a:t>Past is past…</a:t>
            </a:r>
          </a:p>
        </p:txBody>
      </p:sp>
    </p:spTree>
    <p:extLst>
      <p:ext uri="{BB962C8B-B14F-4D97-AF65-F5344CB8AC3E}">
        <p14:creationId xmlns:p14="http://schemas.microsoft.com/office/powerpoint/2010/main" val="1757494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CEAE04-01A7-498B-91AC-6B0497A81ED2}"/>
              </a:ext>
            </a:extLst>
          </p:cNvPr>
          <p:cNvSpPr txBox="1"/>
          <p:nvPr/>
        </p:nvSpPr>
        <p:spPr>
          <a:xfrm>
            <a:off x="1455575" y="942392"/>
            <a:ext cx="944568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>
                <a:solidFill>
                  <a:schemeClr val="bg1"/>
                </a:solidFill>
                <a:latin typeface="Maiandra GD" panose="020E0502030308020204" pitchFamily="34" charset="0"/>
              </a:rPr>
              <a:t>POWER PACK-UP</a:t>
            </a:r>
          </a:p>
          <a:p>
            <a:pPr algn="ctr"/>
            <a:endParaRPr lang="en-CA" sz="4400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pPr algn="ctr"/>
            <a:r>
              <a:rPr lang="en-CA" sz="4400" dirty="0">
                <a:solidFill>
                  <a:schemeClr val="bg1"/>
                </a:solidFill>
                <a:latin typeface="Maiandra GD" panose="020E0502030308020204" pitchFamily="34" charset="0"/>
              </a:rPr>
              <a:t>I am powerful. I release myself from unhelpful beliefs based on the past, and create a fresh </a:t>
            </a:r>
          </a:p>
          <a:p>
            <a:pPr algn="ctr"/>
            <a:r>
              <a:rPr lang="en-CA" sz="4400" dirty="0">
                <a:solidFill>
                  <a:schemeClr val="bg1"/>
                </a:solidFill>
                <a:latin typeface="Maiandra GD" panose="020E0502030308020204" pitchFamily="34" charset="0"/>
              </a:rPr>
              <a:t>self-image based on actual talents and values.</a:t>
            </a:r>
          </a:p>
        </p:txBody>
      </p:sp>
    </p:spTree>
    <p:extLst>
      <p:ext uri="{BB962C8B-B14F-4D97-AF65-F5344CB8AC3E}">
        <p14:creationId xmlns:p14="http://schemas.microsoft.com/office/powerpoint/2010/main" val="1036276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11C6D8-6FC9-4196-B800-A5C6AF5D9374}"/>
              </a:ext>
            </a:extLst>
          </p:cNvPr>
          <p:cNvSpPr txBox="1"/>
          <p:nvPr/>
        </p:nvSpPr>
        <p:spPr>
          <a:xfrm>
            <a:off x="1604864" y="830311"/>
            <a:ext cx="924663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>
                <a:solidFill>
                  <a:schemeClr val="bg1"/>
                </a:solidFill>
                <a:latin typeface="Maiandra GD" panose="020E0502030308020204" pitchFamily="34" charset="0"/>
              </a:rPr>
              <a:t>POWER TO PACK-UP</a:t>
            </a:r>
          </a:p>
          <a:p>
            <a:pPr algn="ctr"/>
            <a:endParaRPr lang="en-CA" sz="4400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pPr algn="ctr"/>
            <a:r>
              <a:rPr lang="en-CA" sz="4400" dirty="0">
                <a:solidFill>
                  <a:schemeClr val="bg1"/>
                </a:solidFill>
                <a:latin typeface="Maiandra GD" panose="020E0502030308020204" pitchFamily="34" charset="0"/>
              </a:rPr>
              <a:t>I am powerful. I remain free from the web of inferior or superior feelings that seek to trap me, I stay unbiased and let ideas flow, free of judgement. </a:t>
            </a:r>
          </a:p>
          <a:p>
            <a:pPr algn="ctr"/>
            <a:endParaRPr lang="en-CA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749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2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59C875-D58F-405B-8A2B-DD8C857FA6EE}"/>
              </a:ext>
            </a:extLst>
          </p:cNvPr>
          <p:cNvSpPr txBox="1"/>
          <p:nvPr/>
        </p:nvSpPr>
        <p:spPr>
          <a:xfrm>
            <a:off x="1464907" y="1082352"/>
            <a:ext cx="94799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>
                <a:solidFill>
                  <a:schemeClr val="bg1"/>
                </a:solidFill>
                <a:latin typeface="Maiandra GD" panose="020E0502030308020204" pitchFamily="34" charset="0"/>
              </a:rPr>
              <a:t>POWER TO PACK-UP</a:t>
            </a:r>
          </a:p>
          <a:p>
            <a:pPr algn="ctr"/>
            <a:endParaRPr lang="en-CA" sz="4400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pPr algn="ctr"/>
            <a:r>
              <a:rPr lang="en-CA" sz="4400" dirty="0">
                <a:solidFill>
                  <a:schemeClr val="bg1"/>
                </a:solidFill>
                <a:latin typeface="Maiandra GD" panose="020E0502030308020204" pitchFamily="34" charset="0"/>
              </a:rPr>
              <a:t>I am powerful. If the past was hard, it does not mean the future has to be. I seek joy, not control, and walk carefree into the future.</a:t>
            </a:r>
          </a:p>
        </p:txBody>
      </p:sp>
    </p:spTree>
    <p:extLst>
      <p:ext uri="{BB962C8B-B14F-4D97-AF65-F5344CB8AC3E}">
        <p14:creationId xmlns:p14="http://schemas.microsoft.com/office/powerpoint/2010/main" val="938369313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FC8BE7-9F48-4DD9-90C3-ED96CB6F6619}"/>
              </a:ext>
            </a:extLst>
          </p:cNvPr>
          <p:cNvSpPr txBox="1"/>
          <p:nvPr/>
        </p:nvSpPr>
        <p:spPr>
          <a:xfrm>
            <a:off x="1589315" y="1228397"/>
            <a:ext cx="901337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  <a:latin typeface="Century Gothic" panose="020B0502020202020204" pitchFamily="34" charset="0"/>
              </a:rPr>
              <a:t>POWER TO FACE</a:t>
            </a:r>
          </a:p>
          <a:p>
            <a:pPr algn="ctr"/>
            <a:endParaRPr lang="en-US" sz="4000" b="1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Century Gothic" panose="020B0502020202020204" pitchFamily="34" charset="0"/>
              </a:rPr>
              <a:t>I am powerful. With faith in a</a:t>
            </a: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Century Gothic" panose="020B0502020202020204" pitchFamily="34" charset="0"/>
              </a:rPr>
              <a:t>beneficial outcome, I move</a:t>
            </a: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Century Gothic" panose="020B0502020202020204" pitchFamily="34" charset="0"/>
              </a:rPr>
              <a:t>close to conflict and offer</a:t>
            </a: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Century Gothic" panose="020B0502020202020204" pitchFamily="34" charset="0"/>
              </a:rPr>
              <a:t>myself as a conduit of peace.</a:t>
            </a:r>
            <a:endParaRPr lang="en-CA" sz="4000" b="1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164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52B32F-1960-419D-A5C1-5D58A39C6F3B}"/>
              </a:ext>
            </a:extLst>
          </p:cNvPr>
          <p:cNvSpPr txBox="1"/>
          <p:nvPr/>
        </p:nvSpPr>
        <p:spPr>
          <a:xfrm>
            <a:off x="1575317" y="1035697"/>
            <a:ext cx="92948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>
                <a:solidFill>
                  <a:schemeClr val="bg1"/>
                </a:solidFill>
                <a:latin typeface="Maiandra GD" panose="020E0502030308020204" pitchFamily="34" charset="0"/>
              </a:rPr>
              <a:t>POWER TO PACK-UP</a:t>
            </a:r>
          </a:p>
          <a:p>
            <a:pPr algn="ctr"/>
            <a:endParaRPr lang="en-CA" sz="4400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pPr algn="ctr"/>
            <a:r>
              <a:rPr lang="en-CA" sz="4400" dirty="0">
                <a:solidFill>
                  <a:schemeClr val="bg1"/>
                </a:solidFill>
                <a:latin typeface="Maiandra GD" panose="020E0502030308020204" pitchFamily="34" charset="0"/>
              </a:rPr>
              <a:t>I am powerful. I cast aside the seductive threads of attachment and let myself grow, unfettered by other people’s expectations.</a:t>
            </a:r>
          </a:p>
        </p:txBody>
      </p:sp>
    </p:spTree>
    <p:extLst>
      <p:ext uri="{BB962C8B-B14F-4D97-AF65-F5344CB8AC3E}">
        <p14:creationId xmlns:p14="http://schemas.microsoft.com/office/powerpoint/2010/main" val="2222426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EABBF5-F65F-4875-992C-55367EEFB9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66" t="9506" r="16878" b="5152"/>
          <a:stretch/>
        </p:blipFill>
        <p:spPr>
          <a:xfrm>
            <a:off x="2570922" y="1"/>
            <a:ext cx="6732104" cy="6858000"/>
          </a:xfrm>
          <a:prstGeom prst="ellipse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AF4ACE-C587-44CB-A52B-C70FEBF41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96" y="992904"/>
            <a:ext cx="3714878" cy="20795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D19737-F605-40B7-8418-9606D2E22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3550" y="255786"/>
            <a:ext cx="3714878" cy="20896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89E97A-C97D-4F3B-80C9-4E9F11B7DE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8404" y="982791"/>
            <a:ext cx="3714878" cy="20896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92F363-C6B6-43D3-8D70-F03987AAFF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483" y="4137320"/>
            <a:ext cx="3714878" cy="20896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3F3AA30-CB0A-4FB5-B72D-0979F0D47F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5378" y="4137320"/>
            <a:ext cx="3714878" cy="208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8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8D65CD-2012-44DE-A950-2BC58FA0BE33}"/>
              </a:ext>
            </a:extLst>
          </p:cNvPr>
          <p:cNvSpPr txBox="1"/>
          <p:nvPr/>
        </p:nvSpPr>
        <p:spPr>
          <a:xfrm>
            <a:off x="1688841" y="1228397"/>
            <a:ext cx="895738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  <a:latin typeface="Century Gothic" panose="020B0502020202020204" pitchFamily="34" charset="0"/>
              </a:rPr>
              <a:t>POWER TO FACE</a:t>
            </a:r>
          </a:p>
          <a:p>
            <a:pPr algn="ctr"/>
            <a:endParaRPr lang="en-US" sz="4000" b="1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Century Gothic" panose="020B0502020202020204" pitchFamily="34" charset="0"/>
              </a:rPr>
              <a:t>I am powerful. I hide from</a:t>
            </a: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Century Gothic" panose="020B0502020202020204" pitchFamily="34" charset="0"/>
              </a:rPr>
              <a:t>nothing and no-one. I open doors</a:t>
            </a: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Century Gothic" panose="020B0502020202020204" pitchFamily="34" charset="0"/>
              </a:rPr>
              <a:t>of understanding and let good</a:t>
            </a: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Century Gothic" panose="020B0502020202020204" pitchFamily="34" charset="0"/>
              </a:rPr>
              <a:t>wishes perform their own magic.</a:t>
            </a:r>
            <a:endParaRPr lang="en-CA" sz="4000" b="1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466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7B2A12-05DF-4F40-B2C5-11F62DFFA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en-CA" sz="7200" dirty="0">
                <a:latin typeface="Maiandra GD" panose="020E0502030308020204" pitchFamily="34" charset="0"/>
              </a:rPr>
              <a:t>Power to Discern</a:t>
            </a:r>
          </a:p>
        </p:txBody>
      </p:sp>
      <p:cxnSp>
        <p:nvCxnSpPr>
          <p:cNvPr id="20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109012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6CF435-92FE-4873-9B85-4C657072FC77}"/>
              </a:ext>
            </a:extLst>
          </p:cNvPr>
          <p:cNvSpPr txBox="1"/>
          <p:nvPr/>
        </p:nvSpPr>
        <p:spPr>
          <a:xfrm>
            <a:off x="1987556" y="1536174"/>
            <a:ext cx="800566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  <a:latin typeface="Century Gothic" panose="020B0502020202020204" pitchFamily="34" charset="0"/>
              </a:rPr>
              <a:t>POWER TO FACE</a:t>
            </a:r>
          </a:p>
          <a:p>
            <a:pPr algn="ctr"/>
            <a:endParaRPr lang="en-US" sz="4000" b="1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Century Gothic" panose="020B0502020202020204" pitchFamily="34" charset="0"/>
              </a:rPr>
              <a:t>I am powerful. I face trials and</a:t>
            </a: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Century Gothic" panose="020B0502020202020204" pitchFamily="34" charset="0"/>
              </a:rPr>
              <a:t>tribulations free from fear,</a:t>
            </a: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Century Gothic" panose="020B0502020202020204" pitchFamily="34" charset="0"/>
              </a:rPr>
              <a:t>knowing that every challenge</a:t>
            </a: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Century Gothic" panose="020B0502020202020204" pitchFamily="34" charset="0"/>
              </a:rPr>
              <a:t>strengthens and guides me.</a:t>
            </a:r>
            <a:endParaRPr lang="en-CA" sz="4000" b="1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006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50727E-1A5C-89D2-5A0F-701A720C15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689"/>
          <a:stretch/>
        </p:blipFill>
        <p:spPr>
          <a:xfrm>
            <a:off x="2522358" y="0"/>
            <a:ext cx="966964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A9C452-D669-42F3-B4E1-4F7F99D80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84" y="567366"/>
            <a:ext cx="6031149" cy="1211748"/>
          </a:xfrm>
        </p:spPr>
        <p:txBody>
          <a:bodyPr>
            <a:normAutofit/>
          </a:bodyPr>
          <a:lstStyle/>
          <a:p>
            <a:r>
              <a:rPr lang="en-CA" sz="4000" b="1" dirty="0">
                <a:solidFill>
                  <a:schemeClr val="accent2">
                    <a:lumMod val="50000"/>
                  </a:schemeClr>
                </a:solidFill>
                <a:latin typeface="Maiandra GD" panose="020E0502030308020204" pitchFamily="34" charset="0"/>
              </a:rPr>
              <a:t>The Power to Withdraw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1D04E-39EC-4342-A006-57512770D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939" y="1941998"/>
            <a:ext cx="4589270" cy="374276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Maiandra GD" panose="020E0502030308020204" pitchFamily="34" charset="0"/>
              </a:rPr>
              <a:t>The ability to go inwards so that you can disengage from the world around you.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Maiandra GD" panose="020E0502030308020204" pitchFamily="34" charset="0"/>
              </a:rPr>
              <a:t>To pause, step back from a situation, just like a turtle pulling back into its shell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Maiandra GD" panose="020E0502030308020204" pitchFamily="34" charset="0"/>
              </a:rPr>
              <a:t>To access the space inside that is quiet and all yours. </a:t>
            </a:r>
            <a:endParaRPr lang="en-CA" dirty="0">
              <a:solidFill>
                <a:schemeClr val="accent2">
                  <a:lumMod val="50000"/>
                </a:schemeClr>
              </a:solidFill>
              <a:latin typeface="Maiandra GD" panose="020E0502030308020204" pitchFamily="34" charset="0"/>
            </a:endParaRP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69716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A9C452-D669-42F3-B4E1-4F7F99D80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algn="ctr"/>
            <a:r>
              <a:rPr lang="en-CA" sz="5400" b="1" dirty="0">
                <a:latin typeface="Maiandra GD" panose="020E0502030308020204" pitchFamily="34" charset="0"/>
              </a:rPr>
              <a:t>The Power to Discern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1D04E-39EC-4342-A006-57512770D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r>
              <a:rPr lang="en-CA" sz="3200" dirty="0">
                <a:latin typeface="Maiandra GD" panose="020E0502030308020204" pitchFamily="34" charset="0"/>
              </a:rPr>
              <a:t>The ability to tell whether something is:</a:t>
            </a:r>
            <a:br>
              <a:rPr lang="en-CA" sz="3200" dirty="0">
                <a:latin typeface="Maiandra GD" panose="020E0502030308020204" pitchFamily="34" charset="0"/>
              </a:rPr>
            </a:br>
            <a:endParaRPr lang="en-CA" sz="3200" dirty="0">
              <a:latin typeface="Maiandra GD" panose="020E0502030308020204" pitchFamily="34" charset="0"/>
            </a:endParaRPr>
          </a:p>
          <a:p>
            <a:pPr lvl="1"/>
            <a:r>
              <a:rPr lang="en-CA" sz="3200" dirty="0">
                <a:latin typeface="Maiandra GD" panose="020E0502030308020204" pitchFamily="34" charset="0"/>
              </a:rPr>
              <a:t>Real from Fake</a:t>
            </a:r>
          </a:p>
          <a:p>
            <a:pPr lvl="1"/>
            <a:r>
              <a:rPr lang="en-CA" sz="3200" dirty="0">
                <a:latin typeface="Maiandra GD" panose="020E0502030308020204" pitchFamily="34" charset="0"/>
              </a:rPr>
              <a:t>Right from Wrong</a:t>
            </a:r>
          </a:p>
          <a:p>
            <a:pPr lvl="1"/>
            <a:r>
              <a:rPr lang="en-CA" sz="3200" dirty="0">
                <a:latin typeface="Maiandra GD" panose="020E0502030308020204" pitchFamily="34" charset="0"/>
              </a:rPr>
              <a:t>Truth from False</a:t>
            </a:r>
          </a:p>
          <a:p>
            <a:pPr lvl="1"/>
            <a:endParaRPr lang="en-CA" sz="2200" dirty="0"/>
          </a:p>
          <a:p>
            <a:endParaRPr lang="en-CA" sz="2200" dirty="0"/>
          </a:p>
        </p:txBody>
      </p:sp>
      <p:pic>
        <p:nvPicPr>
          <p:cNvPr id="5" name="Picture 4" descr="Lock with a love heart">
            <a:extLst>
              <a:ext uri="{FF2B5EF4-FFF2-40B4-BE49-F238E27FC236}">
                <a16:creationId xmlns:a16="http://schemas.microsoft.com/office/drawing/2014/main" id="{A1888D70-F029-FEA9-C3A1-C513A5D21C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65" r="2151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39223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9C452-D669-42F3-B4E1-4F7F99D80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CA" sz="5000" b="1" dirty="0">
                <a:latin typeface="Maiandra GD" panose="020E0502030308020204" pitchFamily="34" charset="0"/>
              </a:rPr>
              <a:t>The Power to Discern Virtues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1D04E-39EC-4342-A006-57512770D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2200" dirty="0"/>
              <a:t>    </a:t>
            </a:r>
          </a:p>
          <a:p>
            <a:pPr marL="0" indent="0">
              <a:buNone/>
            </a:pPr>
            <a:r>
              <a:rPr lang="en-CA" sz="3200" b="1" dirty="0">
                <a:latin typeface="Maiandra GD" panose="020E0502030308020204" pitchFamily="34" charset="0"/>
              </a:rPr>
              <a:t>Trust</a:t>
            </a:r>
          </a:p>
          <a:p>
            <a:pPr marL="0" indent="0">
              <a:buNone/>
            </a:pPr>
            <a:endParaRPr lang="en-CA" sz="3200" b="1" dirty="0">
              <a:latin typeface="Maiandra GD" panose="020E0502030308020204" pitchFamily="34" charset="0"/>
            </a:endParaRPr>
          </a:p>
          <a:p>
            <a:pPr marL="0" indent="0">
              <a:buNone/>
            </a:pPr>
            <a:r>
              <a:rPr lang="en-CA" sz="3200" b="1" dirty="0">
                <a:latin typeface="Maiandra GD" panose="020E0502030308020204" pitchFamily="34" charset="0"/>
              </a:rPr>
              <a:t>  Clarity</a:t>
            </a:r>
          </a:p>
          <a:p>
            <a:pPr marL="0" indent="0">
              <a:buNone/>
            </a:pPr>
            <a:endParaRPr lang="en-CA" sz="3200" b="1" dirty="0">
              <a:latin typeface="Maiandra GD" panose="020E0502030308020204" pitchFamily="34" charset="0"/>
            </a:endParaRPr>
          </a:p>
          <a:p>
            <a:pPr marL="457200" lvl="1" indent="0">
              <a:buNone/>
            </a:pPr>
            <a:r>
              <a:rPr lang="en-CA" sz="3200" b="1" dirty="0">
                <a:latin typeface="Maiandra GD" panose="020E0502030308020204" pitchFamily="34" charset="0"/>
              </a:rPr>
              <a:t>  Accuracy</a:t>
            </a:r>
          </a:p>
          <a:p>
            <a:pPr marL="457200" lvl="1" indent="0">
              <a:buNone/>
            </a:pPr>
            <a:endParaRPr lang="en-CA" sz="3200" b="1" dirty="0">
              <a:latin typeface="Maiandra GD" panose="020E0502030308020204" pitchFamily="34" charset="0"/>
            </a:endParaRPr>
          </a:p>
          <a:p>
            <a:pPr marL="457200" lvl="1" indent="0">
              <a:buNone/>
            </a:pPr>
            <a:r>
              <a:rPr lang="en-CA" sz="3200" b="1" dirty="0">
                <a:latin typeface="Maiandra GD" panose="020E0502030308020204" pitchFamily="34" charset="0"/>
              </a:rPr>
              <a:t>        Honesty</a:t>
            </a:r>
          </a:p>
          <a:p>
            <a:endParaRPr lang="en-CA" sz="2200" dirty="0"/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6156C7EB-E442-E499-E984-15E2BFF1C1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1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99798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E14D98-F6D0-4D94-8D85-A790FE4259C0}"/>
              </a:ext>
            </a:extLst>
          </p:cNvPr>
          <p:cNvSpPr txBox="1"/>
          <p:nvPr/>
        </p:nvSpPr>
        <p:spPr>
          <a:xfrm>
            <a:off x="1091683" y="1268963"/>
            <a:ext cx="961986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>
                <a:solidFill>
                  <a:schemeClr val="bg1"/>
                </a:solidFill>
                <a:latin typeface="Maiandra GD" panose="020E0502030308020204" pitchFamily="34" charset="0"/>
              </a:rPr>
              <a:t>POWER TO DISCERN</a:t>
            </a:r>
          </a:p>
          <a:p>
            <a:pPr algn="ctr"/>
            <a:endParaRPr lang="en-CA" sz="4000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Maiandra GD" panose="020E0502030308020204" pitchFamily="34" charset="0"/>
              </a:rPr>
              <a:t>I am powerful. I take quiet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Maiandra GD" panose="020E0502030308020204" pitchFamily="34" charset="0"/>
              </a:rPr>
              <a:t>reflection time to concentrate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Maiandra GD" panose="020E0502030308020204" pitchFamily="34" charset="0"/>
              </a:rPr>
              <a:t>on my own inner truth, liberating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Maiandra GD" panose="020E0502030308020204" pitchFamily="34" charset="0"/>
              </a:rPr>
              <a:t>me from illusion.</a:t>
            </a:r>
            <a:endParaRPr lang="en-CA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767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FC8BE7-9F48-4DD9-90C3-ED96CB6F6619}"/>
              </a:ext>
            </a:extLst>
          </p:cNvPr>
          <p:cNvSpPr txBox="1"/>
          <p:nvPr/>
        </p:nvSpPr>
        <p:spPr>
          <a:xfrm>
            <a:off x="1031631" y="1034966"/>
            <a:ext cx="1012873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  <a:latin typeface="Maiandra GD" panose="020E0502030308020204" pitchFamily="34" charset="0"/>
              </a:rPr>
              <a:t>POWER TO DISCERN</a:t>
            </a:r>
          </a:p>
          <a:p>
            <a:pPr algn="ctr"/>
            <a:endParaRPr lang="en-US" sz="4000" b="1" dirty="0">
              <a:solidFill>
                <a:schemeClr val="bg2"/>
              </a:solidFill>
              <a:latin typeface="Maiandra GD" panose="020E0502030308020204" pitchFamily="34" charset="0"/>
            </a:endParaRP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Maiandra GD" panose="020E0502030308020204" pitchFamily="34" charset="0"/>
              </a:rPr>
              <a:t>I am powerful. The</a:t>
            </a: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Maiandra GD" panose="020E0502030308020204" pitchFamily="34" charset="0"/>
              </a:rPr>
              <a:t>disappointments and joys of my life, now part of my inner map, let me know what is destructive and in each situation what is helpful.</a:t>
            </a:r>
            <a:endParaRPr lang="en-CA" sz="4000" b="1" dirty="0">
              <a:solidFill>
                <a:schemeClr val="bg2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273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F4FD0B-BCDB-4CBB-AA01-ADCBBDEDB58D}"/>
              </a:ext>
            </a:extLst>
          </p:cNvPr>
          <p:cNvSpPr txBox="1"/>
          <p:nvPr/>
        </p:nvSpPr>
        <p:spPr>
          <a:xfrm>
            <a:off x="1034590" y="1197620"/>
            <a:ext cx="1012281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Maiandra GD" panose="020E0502030308020204" pitchFamily="34" charset="0"/>
              </a:rPr>
              <a:t>POWER TO DISCERN</a:t>
            </a:r>
          </a:p>
          <a:p>
            <a:pPr algn="ctr"/>
            <a:endParaRPr lang="en-US" sz="4000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Maiandra GD" panose="020E0502030308020204" pitchFamily="34" charset="0"/>
              </a:rPr>
              <a:t>I am powerful. I create a daily discipline of reflection. This helps me see more clearly, distinguishing fact from fiction,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Maiandra GD" panose="020E0502030308020204" pitchFamily="34" charset="0"/>
              </a:rPr>
              <a:t>natural from synthetic and necessary from irrelevant.</a:t>
            </a:r>
            <a:endParaRPr lang="en-CA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107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8D65CD-2012-44DE-A950-2BC58FA0BE33}"/>
              </a:ext>
            </a:extLst>
          </p:cNvPr>
          <p:cNvSpPr txBox="1"/>
          <p:nvPr/>
        </p:nvSpPr>
        <p:spPr>
          <a:xfrm>
            <a:off x="1445497" y="1298736"/>
            <a:ext cx="930100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>
                <a:solidFill>
                  <a:schemeClr val="bg1"/>
                </a:solidFill>
                <a:latin typeface="Maiandra GD" panose="020E0502030308020204" pitchFamily="34" charset="0"/>
              </a:rPr>
              <a:t>POWER TO DISCERN</a:t>
            </a:r>
          </a:p>
          <a:p>
            <a:pPr algn="ctr"/>
            <a:endParaRPr lang="en-CA" sz="4000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Maiandra GD" panose="020E0502030308020204" pitchFamily="34" charset="0"/>
              </a:rPr>
              <a:t>I am powerful. I accept the responsibility that goes hand in hand with the right to choose and ask “what is best for everyone?”</a:t>
            </a:r>
            <a:endParaRPr lang="en-CA" sz="4000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039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6CF435-92FE-4873-9B85-4C657072FC77}"/>
              </a:ext>
            </a:extLst>
          </p:cNvPr>
          <p:cNvSpPr txBox="1"/>
          <p:nvPr/>
        </p:nvSpPr>
        <p:spPr>
          <a:xfrm>
            <a:off x="2353647" y="1362090"/>
            <a:ext cx="800566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  <a:latin typeface="Maiandra GD" panose="020E0502030308020204" pitchFamily="34" charset="0"/>
              </a:rPr>
              <a:t>POWER TO DISCERN</a:t>
            </a:r>
          </a:p>
          <a:p>
            <a:pPr algn="ctr"/>
            <a:endParaRPr lang="en-US" sz="4000" b="1" dirty="0">
              <a:solidFill>
                <a:schemeClr val="bg2"/>
              </a:solidFill>
              <a:latin typeface="Maiandra GD" panose="020E0502030308020204" pitchFamily="34" charset="0"/>
            </a:endParaRP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Maiandra GD" panose="020E0502030308020204" pitchFamily="34" charset="0"/>
              </a:rPr>
              <a:t>I am powerful. Concentration on inner truth liberates me from all forms of greed, which can spin me into illusion.</a:t>
            </a:r>
            <a:endParaRPr lang="en-CA" sz="4000" b="1" dirty="0">
              <a:solidFill>
                <a:schemeClr val="bg2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7527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EABBF5-F65F-4875-992C-55367EEFB9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66" t="9506" r="16878" b="5152"/>
          <a:stretch/>
        </p:blipFill>
        <p:spPr>
          <a:xfrm>
            <a:off x="2570922" y="1"/>
            <a:ext cx="6732104" cy="6858000"/>
          </a:xfrm>
          <a:prstGeom prst="ellipse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CB8F4E5-4237-59AD-DD82-FC4195BC8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056" y="36907"/>
            <a:ext cx="3603048" cy="20301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7D7460-A430-4C3D-2E8E-AFECDBC93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186" y="1846267"/>
            <a:ext cx="3609145" cy="20301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7FE6C4-4B23-456F-5ADE-C26F1838B1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4137" y="4460553"/>
            <a:ext cx="3621338" cy="20423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F97F69-ABFC-B5C4-3303-C424DE0EAE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473" y="4459654"/>
            <a:ext cx="3603048" cy="20362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695384-1848-B91C-8DAC-F0932AE659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768" y="1610203"/>
            <a:ext cx="3603048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6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Arrows pointing right while one points left">
            <a:extLst>
              <a:ext uri="{FF2B5EF4-FFF2-40B4-BE49-F238E27FC236}">
                <a16:creationId xmlns:a16="http://schemas.microsoft.com/office/drawing/2014/main" id="{90FCAAA8-E1C6-4860-6D31-268AEB9D4F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4" r="-1" b="-1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4AE9DE-0E08-479B-A74A-62D841500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245" y="93875"/>
            <a:ext cx="3633746" cy="1588422"/>
          </a:xfrm>
        </p:spPr>
        <p:txBody>
          <a:bodyPr anchor="b">
            <a:normAutofit/>
          </a:bodyPr>
          <a:lstStyle/>
          <a:p>
            <a:pPr algn="ctr"/>
            <a:r>
              <a:rPr lang="en-CA" sz="4000" b="1" dirty="0">
                <a:solidFill>
                  <a:srgbClr val="C00000"/>
                </a:solidFill>
                <a:latin typeface="Maiandra GD" panose="020E0502030308020204" pitchFamily="34" charset="0"/>
              </a:rPr>
              <a:t>The Power to Decide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55D0D-8767-4C56-A6B8-80E1208B0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719" y="2004272"/>
            <a:ext cx="4107079" cy="2700062"/>
          </a:xfrm>
        </p:spPr>
        <p:txBody>
          <a:bodyPr>
            <a:noAutofit/>
          </a:bodyPr>
          <a:lstStyle/>
          <a:p>
            <a:r>
              <a:rPr lang="en-CA" b="1" dirty="0">
                <a:solidFill>
                  <a:srgbClr val="C00000"/>
                </a:solidFill>
                <a:latin typeface="Maiandra GD" panose="020E0502030308020204" pitchFamily="34" charset="0"/>
              </a:rPr>
              <a:t>The ability to assess the quality of choices, decisions and actions in yourself and others.</a:t>
            </a:r>
          </a:p>
          <a:p>
            <a:r>
              <a:rPr lang="en-CA" b="1" dirty="0">
                <a:solidFill>
                  <a:srgbClr val="C00000"/>
                </a:solidFill>
                <a:latin typeface="Maiandra GD" panose="020E0502030308020204" pitchFamily="34" charset="0"/>
              </a:rPr>
              <a:t>Assess situations quickly so you can see the correct response and the action that you need to take.</a:t>
            </a:r>
          </a:p>
        </p:txBody>
      </p:sp>
    </p:spTree>
    <p:extLst>
      <p:ext uri="{BB962C8B-B14F-4D97-AF65-F5344CB8AC3E}">
        <p14:creationId xmlns:p14="http://schemas.microsoft.com/office/powerpoint/2010/main" val="1466384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Stones balancing on a wood">
            <a:extLst>
              <a:ext uri="{FF2B5EF4-FFF2-40B4-BE49-F238E27FC236}">
                <a16:creationId xmlns:a16="http://schemas.microsoft.com/office/drawing/2014/main" id="{397246BB-6687-C215-608C-8E90433A9C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12" r="-1" b="-1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4AE9DE-0E08-479B-A74A-62D841500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451" y="253065"/>
            <a:ext cx="5869080" cy="1588422"/>
          </a:xfrm>
        </p:spPr>
        <p:txBody>
          <a:bodyPr anchor="b">
            <a:noAutofit/>
          </a:bodyPr>
          <a:lstStyle/>
          <a:p>
            <a:pPr algn="ctr"/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The Power to Decide </a:t>
            </a:r>
            <a:br>
              <a:rPr lang="en-CA" b="1" dirty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</a:br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Virtues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55D0D-8767-4C56-A6B8-80E1208B0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2385" y="271157"/>
            <a:ext cx="3633747" cy="5003018"/>
          </a:xfrm>
        </p:spPr>
        <p:txBody>
          <a:bodyPr>
            <a:normAutofit lnSpcReduction="10000"/>
          </a:bodyPr>
          <a:lstStyle/>
          <a:p>
            <a:endParaRPr lang="en-CA" sz="3300" b="1" dirty="0">
              <a:solidFill>
                <a:schemeClr val="accent5">
                  <a:lumMod val="75000"/>
                </a:schemeClr>
              </a:solidFill>
              <a:latin typeface="Maiandra GD" panose="020E0502030308020204" pitchFamily="34" charset="0"/>
            </a:endParaRPr>
          </a:p>
          <a:p>
            <a:pPr marL="0" indent="0" algn="ctr">
              <a:buNone/>
            </a:pPr>
            <a:r>
              <a:rPr lang="en-CA" sz="4000" b="1" dirty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Faith</a:t>
            </a:r>
          </a:p>
          <a:p>
            <a:pPr algn="ctr"/>
            <a:endParaRPr lang="en-CA" sz="4000" b="1" dirty="0">
              <a:solidFill>
                <a:schemeClr val="accent5">
                  <a:lumMod val="75000"/>
                </a:schemeClr>
              </a:solidFill>
              <a:latin typeface="Maiandra GD" panose="020E0502030308020204" pitchFamily="34" charset="0"/>
            </a:endParaRPr>
          </a:p>
          <a:p>
            <a:pPr marL="0" indent="0" algn="ctr">
              <a:buNone/>
            </a:pPr>
            <a:r>
              <a:rPr lang="en-CA" sz="4000" b="1" dirty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Balance</a:t>
            </a:r>
          </a:p>
          <a:p>
            <a:pPr marL="0" indent="0" algn="ctr">
              <a:buNone/>
            </a:pPr>
            <a:endParaRPr lang="en-CA" sz="4000" b="1" dirty="0">
              <a:solidFill>
                <a:schemeClr val="accent5">
                  <a:lumMod val="75000"/>
                </a:schemeClr>
              </a:solidFill>
              <a:latin typeface="Maiandra GD" panose="020E0502030308020204" pitchFamily="34" charset="0"/>
            </a:endParaRPr>
          </a:p>
          <a:p>
            <a:pPr marL="0" indent="0" algn="ctr">
              <a:buNone/>
            </a:pPr>
            <a:r>
              <a:rPr lang="en-CA" sz="4000" b="1" dirty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Wisdom</a:t>
            </a:r>
          </a:p>
          <a:p>
            <a:pPr algn="ctr"/>
            <a:endParaRPr lang="en-CA" sz="4000" b="1" dirty="0">
              <a:solidFill>
                <a:schemeClr val="accent5">
                  <a:lumMod val="75000"/>
                </a:schemeClr>
              </a:solidFill>
              <a:latin typeface="Maiandra GD" panose="020E0502030308020204" pitchFamily="34" charset="0"/>
            </a:endParaRPr>
          </a:p>
          <a:p>
            <a:pPr marL="0" indent="0" algn="ctr">
              <a:buNone/>
            </a:pPr>
            <a:r>
              <a:rPr lang="en-CA" sz="4000" b="1" dirty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Commitment </a:t>
            </a:r>
          </a:p>
          <a:p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44497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brown wooden spoon on brown ceramic bowl">
            <a:extLst>
              <a:ext uri="{FF2B5EF4-FFF2-40B4-BE49-F238E27FC236}">
                <a16:creationId xmlns:a16="http://schemas.microsoft.com/office/drawing/2014/main" id="{9B30657B-CDC4-FFD0-B9C3-5DCB649525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8" b="568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4618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E14D98-F6D0-4D94-8D85-A790FE4259C0}"/>
              </a:ext>
            </a:extLst>
          </p:cNvPr>
          <p:cNvSpPr txBox="1"/>
          <p:nvPr/>
        </p:nvSpPr>
        <p:spPr>
          <a:xfrm>
            <a:off x="839569" y="1030657"/>
            <a:ext cx="1072661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POWER TO DECIDE</a:t>
            </a:r>
          </a:p>
          <a:p>
            <a:pPr algn="ctr"/>
            <a:endParaRPr lang="en-US" sz="4000" b="1" dirty="0">
              <a:solidFill>
                <a:schemeClr val="accent5">
                  <a:lumMod val="75000"/>
                </a:schemeClr>
              </a:solidFill>
              <a:latin typeface="Maiandra GD" panose="020E0502030308020204" pitchFamily="34" charset="0"/>
            </a:endParaRPr>
          </a:p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I am powerful. I strengthen my decision-making ability every day, knowing that each small decision prepares me for making the big decisions that have far reaching implications.</a:t>
            </a:r>
            <a:endParaRPr lang="en-CA" dirty="0">
              <a:solidFill>
                <a:schemeClr val="accent5">
                  <a:lumMod val="75000"/>
                </a:schemeClr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2701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FC8BE7-9F48-4DD9-90C3-ED96CB6F6619}"/>
              </a:ext>
            </a:extLst>
          </p:cNvPr>
          <p:cNvSpPr txBox="1"/>
          <p:nvPr/>
        </p:nvSpPr>
        <p:spPr>
          <a:xfrm>
            <a:off x="1527769" y="1404243"/>
            <a:ext cx="901337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3399"/>
                </a:solidFill>
                <a:latin typeface="Maiandra GD" panose="020E0502030308020204" pitchFamily="34" charset="0"/>
              </a:rPr>
              <a:t>POWER TO DECIDE</a:t>
            </a:r>
          </a:p>
          <a:p>
            <a:pPr algn="ctr"/>
            <a:endParaRPr lang="en-US" sz="4000" b="1" dirty="0">
              <a:solidFill>
                <a:srgbClr val="003399"/>
              </a:solidFill>
              <a:latin typeface="Maiandra GD" panose="020E0502030308020204" pitchFamily="34" charset="0"/>
            </a:endParaRPr>
          </a:p>
          <a:p>
            <a:pPr algn="ctr"/>
            <a:r>
              <a:rPr lang="en-US" sz="4000" b="1" dirty="0">
                <a:solidFill>
                  <a:srgbClr val="003399"/>
                </a:solidFill>
                <a:latin typeface="Maiandra GD" panose="020E0502030308020204" pitchFamily="34" charset="0"/>
              </a:rPr>
              <a:t>I am powerful. Knowing that</a:t>
            </a:r>
          </a:p>
          <a:p>
            <a:pPr algn="ctr"/>
            <a:r>
              <a:rPr lang="en-US" sz="4000" b="1" dirty="0">
                <a:solidFill>
                  <a:srgbClr val="003399"/>
                </a:solidFill>
                <a:latin typeface="Maiandra GD" panose="020E0502030308020204" pitchFamily="34" charset="0"/>
              </a:rPr>
              <a:t>each action bears its own fruit, I</a:t>
            </a:r>
          </a:p>
          <a:p>
            <a:pPr algn="ctr"/>
            <a:r>
              <a:rPr lang="en-US" sz="4000" b="1" dirty="0">
                <a:solidFill>
                  <a:srgbClr val="003399"/>
                </a:solidFill>
                <a:latin typeface="Maiandra GD" panose="020E0502030308020204" pitchFamily="34" charset="0"/>
              </a:rPr>
              <a:t>remain attentive on the quality</a:t>
            </a:r>
          </a:p>
          <a:p>
            <a:pPr algn="ctr"/>
            <a:r>
              <a:rPr lang="en-US" sz="4000" b="1" dirty="0">
                <a:solidFill>
                  <a:srgbClr val="003399"/>
                </a:solidFill>
                <a:latin typeface="Maiandra GD" panose="020E0502030308020204" pitchFamily="34" charset="0"/>
              </a:rPr>
              <a:t>of thoughts, words and actions.</a:t>
            </a:r>
            <a:endParaRPr lang="en-CA" sz="4000" b="1" dirty="0">
              <a:solidFill>
                <a:srgbClr val="003399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9588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F4FD0B-BCDB-4CBB-AA01-ADCBBDEDB58D}"/>
              </a:ext>
            </a:extLst>
          </p:cNvPr>
          <p:cNvSpPr txBox="1"/>
          <p:nvPr/>
        </p:nvSpPr>
        <p:spPr>
          <a:xfrm>
            <a:off x="1545653" y="1338225"/>
            <a:ext cx="937726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  <a:latin typeface="Maiandra GD" panose="020E0502030308020204" pitchFamily="34" charset="0"/>
              </a:rPr>
              <a:t>POWER TO DECIDE</a:t>
            </a:r>
          </a:p>
          <a:p>
            <a:pPr algn="ctr"/>
            <a:endParaRPr lang="en-US" sz="4000" b="1" dirty="0">
              <a:solidFill>
                <a:schemeClr val="bg2"/>
              </a:solidFill>
              <a:latin typeface="Maiandra GD" panose="020E0502030308020204" pitchFamily="34" charset="0"/>
            </a:endParaRP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Maiandra GD" panose="020E0502030308020204" pitchFamily="34" charset="0"/>
              </a:rPr>
              <a:t>I am powerful. By committing to</a:t>
            </a: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Maiandra GD" panose="020E0502030308020204" pitchFamily="34" charset="0"/>
              </a:rPr>
              <a:t>my choices I earn respect and</a:t>
            </a: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Maiandra GD" panose="020E0502030308020204" pitchFamily="34" charset="0"/>
              </a:rPr>
              <a:t>attract full support – sometimes</a:t>
            </a: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Maiandra GD" panose="020E0502030308020204" pitchFamily="34" charset="0"/>
              </a:rPr>
              <a:t>from unexpected sources.</a:t>
            </a:r>
            <a:endParaRPr lang="en-CA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8233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8D65CD-2012-44DE-A950-2BC58FA0BE33}"/>
              </a:ext>
            </a:extLst>
          </p:cNvPr>
          <p:cNvSpPr txBox="1"/>
          <p:nvPr/>
        </p:nvSpPr>
        <p:spPr>
          <a:xfrm>
            <a:off x="1089408" y="1417428"/>
            <a:ext cx="1001318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  <a:latin typeface="Maiandra GD" panose="020E0502030308020204" pitchFamily="34" charset="0"/>
              </a:rPr>
              <a:t>POWER TO DECIDE</a:t>
            </a:r>
          </a:p>
          <a:p>
            <a:pPr algn="ctr"/>
            <a:endParaRPr lang="en-US" sz="4000" b="1" dirty="0">
              <a:solidFill>
                <a:schemeClr val="bg2"/>
              </a:solidFill>
              <a:latin typeface="Maiandra GD" panose="020E0502030308020204" pitchFamily="34" charset="0"/>
            </a:endParaRP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Maiandra GD" panose="020E0502030308020204" pitchFamily="34" charset="0"/>
              </a:rPr>
              <a:t>I am powerful.  I keep everyone’s</a:t>
            </a: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Maiandra GD" panose="020E0502030308020204" pitchFamily="34" charset="0"/>
              </a:rPr>
              <a:t>well-being in mind and use my own observations rather than second-hand reports to choose a course of action.</a:t>
            </a:r>
            <a:endParaRPr lang="en-CA" sz="4000" b="1" dirty="0">
              <a:solidFill>
                <a:schemeClr val="bg2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7755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6CF435-92FE-4873-9B85-4C657072FC77}"/>
              </a:ext>
            </a:extLst>
          </p:cNvPr>
          <p:cNvSpPr txBox="1"/>
          <p:nvPr/>
        </p:nvSpPr>
        <p:spPr>
          <a:xfrm>
            <a:off x="1987556" y="1505396"/>
            <a:ext cx="800566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  <a:latin typeface="Maiandra GD" panose="020E0502030308020204" pitchFamily="34" charset="0"/>
              </a:rPr>
              <a:t>POWER TO DECIDE</a:t>
            </a:r>
          </a:p>
          <a:p>
            <a:pPr algn="ctr"/>
            <a:endParaRPr lang="en-US" sz="4000" b="1" dirty="0">
              <a:solidFill>
                <a:schemeClr val="bg2"/>
              </a:solidFill>
              <a:latin typeface="Maiandra GD" panose="020E0502030308020204" pitchFamily="34" charset="0"/>
            </a:endParaRP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Maiandra GD" panose="020E0502030308020204" pitchFamily="34" charset="0"/>
              </a:rPr>
              <a:t>I am powerful. I trust time and</a:t>
            </a: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Maiandra GD" panose="020E0502030308020204" pitchFamily="34" charset="0"/>
              </a:rPr>
              <a:t>wait, never pushed to make</a:t>
            </a: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Maiandra GD" panose="020E0502030308020204" pitchFamily="34" charset="0"/>
              </a:rPr>
              <a:t>important decisions. I trust that</a:t>
            </a: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Maiandra GD" panose="020E0502030308020204" pitchFamily="34" charset="0"/>
              </a:rPr>
              <a:t>I know what to do.</a:t>
            </a:r>
            <a:endParaRPr lang="en-CA" sz="4000" b="1" dirty="0">
              <a:solidFill>
                <a:schemeClr val="bg2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8169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EABBF5-F65F-4875-992C-55367EEFB9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66" t="9506" r="16878" b="5152"/>
          <a:stretch/>
        </p:blipFill>
        <p:spPr>
          <a:xfrm>
            <a:off x="2570922" y="1"/>
            <a:ext cx="6732104" cy="6858000"/>
          </a:xfrm>
          <a:prstGeom prst="ellipse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7930BC-3122-D5FB-1767-CCEEA16F9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655" y="88114"/>
            <a:ext cx="3706689" cy="20911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787C74-4137-040B-0F63-0ECD59997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2757" y="1858680"/>
            <a:ext cx="3712786" cy="2091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FF93C9-A6D7-95E5-EADB-9BA921BE8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1861" y="4458076"/>
            <a:ext cx="3724979" cy="21033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7D0D64-FE21-EBE1-96F1-A2E166FB4E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581" y="4506159"/>
            <a:ext cx="3712786" cy="20911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1A2ADB-31F2-2522-C80F-A150A01D2D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448" y="1858680"/>
            <a:ext cx="3712786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4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7B2A12-05DF-4F40-B2C5-11F62DFFA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en-CA" sz="7200" dirty="0">
                <a:latin typeface="Maiandra GD" panose="020E0502030308020204" pitchFamily="34" charset="0"/>
              </a:rPr>
              <a:t>Power to Tolerate</a:t>
            </a:r>
          </a:p>
        </p:txBody>
      </p:sp>
      <p:cxnSp>
        <p:nvCxnSpPr>
          <p:cNvPr id="20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7182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A9C452-D669-42F3-B4E1-4F7F99D80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71" y="358436"/>
            <a:ext cx="4368602" cy="1956841"/>
          </a:xfrm>
        </p:spPr>
        <p:txBody>
          <a:bodyPr anchor="b">
            <a:normAutofit/>
          </a:bodyPr>
          <a:lstStyle/>
          <a:p>
            <a:pPr algn="ctr"/>
            <a:r>
              <a:rPr lang="en-CA" sz="5400" b="1" dirty="0">
                <a:latin typeface="Maiandra GD" panose="020E0502030308020204" pitchFamily="34" charset="0"/>
              </a:rPr>
              <a:t>The Power to Tolerate</a:t>
            </a: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1D04E-39EC-4342-A006-57512770D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CA" sz="3200" dirty="0">
                <a:latin typeface="Maiandra GD" panose="020E0502030308020204" pitchFamily="34" charset="0"/>
              </a:rPr>
              <a:t>The capacity to accept external situations that are not ideal</a:t>
            </a:r>
          </a:p>
          <a:p>
            <a:r>
              <a:rPr lang="en-CA" sz="3200" dirty="0">
                <a:latin typeface="Maiandra GD" panose="020E0502030308020204" pitchFamily="34" charset="0"/>
              </a:rPr>
              <a:t>The power of love</a:t>
            </a:r>
          </a:p>
          <a:p>
            <a:r>
              <a:rPr lang="en-CA" sz="3200" dirty="0">
                <a:latin typeface="Maiandra GD" panose="020E0502030308020204" pitchFamily="34" charset="0"/>
              </a:rPr>
              <a:t>Like a mother</a:t>
            </a:r>
          </a:p>
          <a:p>
            <a:endParaRPr lang="en-CA" sz="2200" dirty="0"/>
          </a:p>
        </p:txBody>
      </p:sp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A1FEA5E0-3356-3D3E-EAE0-3C198DAEF0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50" r="2412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355474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>
            <a:extLst>
              <a:ext uri="{FF2B5EF4-FFF2-40B4-BE49-F238E27FC236}">
                <a16:creationId xmlns:a16="http://schemas.microsoft.com/office/drawing/2014/main" id="{7FF1EB02-9350-4960-8330-FCE633BFC9E2}"/>
              </a:ext>
            </a:extLst>
          </p:cNvPr>
          <p:cNvSpPr/>
          <p:nvPr/>
        </p:nvSpPr>
        <p:spPr>
          <a:xfrm>
            <a:off x="2600695" y="83128"/>
            <a:ext cx="6567055" cy="6774872"/>
          </a:xfrm>
          <a:prstGeom prst="heart">
            <a:avLst/>
          </a:prstGeom>
          <a:solidFill>
            <a:schemeClr val="bg2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Heart 2">
            <a:extLst>
              <a:ext uri="{FF2B5EF4-FFF2-40B4-BE49-F238E27FC236}">
                <a16:creationId xmlns:a16="http://schemas.microsoft.com/office/drawing/2014/main" id="{E8B86DB5-0420-4F46-83E6-046C1EAE8CAF}"/>
              </a:ext>
            </a:extLst>
          </p:cNvPr>
          <p:cNvSpPr/>
          <p:nvPr/>
        </p:nvSpPr>
        <p:spPr>
          <a:xfrm>
            <a:off x="3740726" y="1389412"/>
            <a:ext cx="4286992" cy="4429497"/>
          </a:xfrm>
          <a:prstGeom prst="heart">
            <a:avLst/>
          </a:prstGeom>
          <a:solidFill>
            <a:schemeClr val="bg2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517A4D04-F713-499A-BC4D-905E52CC99CE}"/>
              </a:ext>
            </a:extLst>
          </p:cNvPr>
          <p:cNvSpPr/>
          <p:nvPr/>
        </p:nvSpPr>
        <p:spPr>
          <a:xfrm>
            <a:off x="4494809" y="2422566"/>
            <a:ext cx="2778826" cy="2671947"/>
          </a:xfrm>
          <a:prstGeom prst="heart">
            <a:avLst/>
          </a:prstGeom>
          <a:solidFill>
            <a:schemeClr val="bg2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454816-0185-4649-84BB-26304C064A34}"/>
              </a:ext>
            </a:extLst>
          </p:cNvPr>
          <p:cNvSpPr txBox="1"/>
          <p:nvPr/>
        </p:nvSpPr>
        <p:spPr>
          <a:xfrm>
            <a:off x="475012" y="453793"/>
            <a:ext cx="15556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H</a:t>
            </a:r>
          </a:p>
          <a:p>
            <a:pPr algn="ctr"/>
            <a:r>
              <a:rPr lang="en-CA" sz="7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  <a:p>
            <a:pPr algn="ctr"/>
            <a:r>
              <a:rPr lang="en-CA" sz="72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A</a:t>
            </a:r>
          </a:p>
          <a:p>
            <a:pPr algn="ctr"/>
            <a:r>
              <a:rPr lang="en-CA" sz="7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R</a:t>
            </a:r>
          </a:p>
          <a:p>
            <a:pPr algn="ctr"/>
            <a:r>
              <a:rPr lang="en-CA" sz="7200" b="1" dirty="0">
                <a:solidFill>
                  <a:srgbClr val="CC9900"/>
                </a:solidFill>
                <a:latin typeface="Century Gothic" panose="020B0502020202020204" pitchFamily="34" charset="0"/>
              </a:rPr>
              <a:t>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5F78AD-1F0A-4E1A-BF4C-348A4CB1DAA3}"/>
              </a:ext>
            </a:extLst>
          </p:cNvPr>
          <p:cNvSpPr txBox="1"/>
          <p:nvPr/>
        </p:nvSpPr>
        <p:spPr>
          <a:xfrm>
            <a:off x="10046524" y="612844"/>
            <a:ext cx="138941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E</a:t>
            </a:r>
          </a:p>
          <a:p>
            <a:pPr algn="ctr"/>
            <a:r>
              <a:rPr lang="en-CA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X</a:t>
            </a:r>
          </a:p>
          <a:p>
            <a:pPr algn="ctr"/>
            <a:r>
              <a:rPr lang="en-CA" sz="4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</a:t>
            </a:r>
          </a:p>
          <a:p>
            <a:pPr algn="ctr"/>
            <a:r>
              <a:rPr lang="en-CA" sz="40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A</a:t>
            </a:r>
          </a:p>
          <a:p>
            <a:pPr algn="ctr"/>
            <a:r>
              <a:rPr lang="en-CA" sz="40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N</a:t>
            </a:r>
          </a:p>
          <a:p>
            <a:pPr algn="ctr"/>
            <a:r>
              <a:rPr lang="en-CA" sz="4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S</a:t>
            </a:r>
          </a:p>
          <a:p>
            <a:pPr algn="ctr"/>
            <a:r>
              <a:rPr lang="en-CA" sz="4000" b="1" dirty="0">
                <a:solidFill>
                  <a:srgbClr val="FF33CC"/>
                </a:solidFill>
                <a:latin typeface="Century Gothic" panose="020B0502020202020204" pitchFamily="34" charset="0"/>
              </a:rPr>
              <a:t>I</a:t>
            </a:r>
          </a:p>
          <a:p>
            <a:pPr algn="ctr"/>
            <a:r>
              <a:rPr lang="en-CA" sz="4000" b="1" dirty="0">
                <a:solidFill>
                  <a:srgbClr val="059CD1"/>
                </a:solidFill>
                <a:latin typeface="Century Gothic" panose="020B0502020202020204" pitchFamily="34" charset="0"/>
              </a:rPr>
              <a:t>O</a:t>
            </a:r>
          </a:p>
          <a:p>
            <a:pPr algn="ctr"/>
            <a:r>
              <a:rPr lang="en-CA" sz="4000" b="1" dirty="0">
                <a:solidFill>
                  <a:srgbClr val="CC9900"/>
                </a:solidFill>
                <a:latin typeface="Century Gothic" panose="020B0502020202020204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6442091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>
            <a:extLst>
              <a:ext uri="{FF2B5EF4-FFF2-40B4-BE49-F238E27FC236}">
                <a16:creationId xmlns:a16="http://schemas.microsoft.com/office/drawing/2014/main" id="{7FF1EB02-9350-4960-8330-FCE633BFC9E2}"/>
              </a:ext>
            </a:extLst>
          </p:cNvPr>
          <p:cNvSpPr/>
          <p:nvPr/>
        </p:nvSpPr>
        <p:spPr>
          <a:xfrm>
            <a:off x="2600695" y="83128"/>
            <a:ext cx="6567055" cy="6774872"/>
          </a:xfrm>
          <a:prstGeom prst="heart">
            <a:avLst/>
          </a:prstGeom>
          <a:solidFill>
            <a:schemeClr val="bg2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Heart 2">
            <a:extLst>
              <a:ext uri="{FF2B5EF4-FFF2-40B4-BE49-F238E27FC236}">
                <a16:creationId xmlns:a16="http://schemas.microsoft.com/office/drawing/2014/main" id="{E8B86DB5-0420-4F46-83E6-046C1EAE8CAF}"/>
              </a:ext>
            </a:extLst>
          </p:cNvPr>
          <p:cNvSpPr/>
          <p:nvPr/>
        </p:nvSpPr>
        <p:spPr>
          <a:xfrm>
            <a:off x="3740726" y="1389412"/>
            <a:ext cx="4286992" cy="4227618"/>
          </a:xfrm>
          <a:prstGeom prst="heart">
            <a:avLst/>
          </a:prstGeom>
          <a:solidFill>
            <a:schemeClr val="bg2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517A4D04-F713-499A-BC4D-905E52CC99CE}"/>
              </a:ext>
            </a:extLst>
          </p:cNvPr>
          <p:cNvSpPr/>
          <p:nvPr/>
        </p:nvSpPr>
        <p:spPr>
          <a:xfrm>
            <a:off x="4494809" y="2422566"/>
            <a:ext cx="2778826" cy="2477740"/>
          </a:xfrm>
          <a:prstGeom prst="heart">
            <a:avLst/>
          </a:prstGeom>
          <a:solidFill>
            <a:schemeClr val="bg2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454816-0185-4649-84BB-26304C064A34}"/>
              </a:ext>
            </a:extLst>
          </p:cNvPr>
          <p:cNvSpPr txBox="1"/>
          <p:nvPr/>
        </p:nvSpPr>
        <p:spPr>
          <a:xfrm>
            <a:off x="475012" y="453793"/>
            <a:ext cx="15556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H</a:t>
            </a:r>
          </a:p>
          <a:p>
            <a:pPr algn="ctr"/>
            <a:r>
              <a:rPr lang="en-CA" sz="7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  <a:p>
            <a:pPr algn="ctr"/>
            <a:r>
              <a:rPr lang="en-CA" sz="72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A</a:t>
            </a:r>
          </a:p>
          <a:p>
            <a:pPr algn="ctr"/>
            <a:r>
              <a:rPr lang="en-CA" sz="7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R</a:t>
            </a:r>
          </a:p>
          <a:p>
            <a:pPr algn="ctr"/>
            <a:r>
              <a:rPr lang="en-CA" sz="7200" b="1" dirty="0">
                <a:solidFill>
                  <a:srgbClr val="CC9900"/>
                </a:solidFill>
                <a:latin typeface="Century Gothic" panose="020B0502020202020204" pitchFamily="34" charset="0"/>
              </a:rPr>
              <a:t>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5F78AD-1F0A-4E1A-BF4C-348A4CB1DAA3}"/>
              </a:ext>
            </a:extLst>
          </p:cNvPr>
          <p:cNvSpPr txBox="1"/>
          <p:nvPr/>
        </p:nvSpPr>
        <p:spPr>
          <a:xfrm>
            <a:off x="10046524" y="612844"/>
            <a:ext cx="138941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E</a:t>
            </a:r>
          </a:p>
          <a:p>
            <a:pPr algn="ctr"/>
            <a:r>
              <a:rPr lang="en-CA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X</a:t>
            </a:r>
          </a:p>
          <a:p>
            <a:pPr algn="ctr"/>
            <a:r>
              <a:rPr lang="en-CA" sz="4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P</a:t>
            </a:r>
          </a:p>
          <a:p>
            <a:pPr algn="ctr"/>
            <a:r>
              <a:rPr lang="en-CA" sz="40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A</a:t>
            </a:r>
          </a:p>
          <a:p>
            <a:pPr algn="ctr"/>
            <a:r>
              <a:rPr lang="en-CA" sz="40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N</a:t>
            </a:r>
          </a:p>
          <a:p>
            <a:pPr algn="ctr"/>
            <a:r>
              <a:rPr lang="en-CA" sz="4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S</a:t>
            </a:r>
          </a:p>
          <a:p>
            <a:pPr algn="ctr"/>
            <a:r>
              <a:rPr lang="en-CA" sz="4000" b="1" dirty="0">
                <a:solidFill>
                  <a:srgbClr val="FF33CC"/>
                </a:solidFill>
                <a:latin typeface="Century Gothic" panose="020B0502020202020204" pitchFamily="34" charset="0"/>
              </a:rPr>
              <a:t>I</a:t>
            </a:r>
          </a:p>
          <a:p>
            <a:pPr algn="ctr"/>
            <a:r>
              <a:rPr lang="en-CA" sz="4000" b="1" dirty="0">
                <a:solidFill>
                  <a:srgbClr val="059CD1"/>
                </a:solidFill>
                <a:latin typeface="Century Gothic" panose="020B0502020202020204" pitchFamily="34" charset="0"/>
              </a:rPr>
              <a:t>O</a:t>
            </a:r>
          </a:p>
          <a:p>
            <a:pPr algn="ctr"/>
            <a:r>
              <a:rPr lang="en-CA" sz="4000" b="1" dirty="0">
                <a:solidFill>
                  <a:srgbClr val="CC9900"/>
                </a:solidFill>
                <a:latin typeface="Century Gothic" panose="020B0502020202020204" pitchFamily="34" charset="0"/>
              </a:rPr>
              <a:t>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449E7C-D918-4FF6-BA2E-1AD2AD94637F}"/>
              </a:ext>
            </a:extLst>
          </p:cNvPr>
          <p:cNvSpPr txBox="1"/>
          <p:nvPr/>
        </p:nvSpPr>
        <p:spPr>
          <a:xfrm>
            <a:off x="4737266" y="2903343"/>
            <a:ext cx="11469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Volunteer at National Wheelchair Games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F4E394-4CAD-4C4A-84E2-CE3A0CC4E77F}"/>
              </a:ext>
            </a:extLst>
          </p:cNvPr>
          <p:cNvSpPr txBox="1"/>
          <p:nvPr/>
        </p:nvSpPr>
        <p:spPr>
          <a:xfrm>
            <a:off x="5975271" y="2856016"/>
            <a:ext cx="114398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200" dirty="0"/>
          </a:p>
          <a:p>
            <a:r>
              <a:rPr lang="en-CA" sz="13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Dedication,  strength &amp; hard 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D29653-283D-4292-8155-53A340834F36}"/>
              </a:ext>
            </a:extLst>
          </p:cNvPr>
          <p:cNvSpPr txBox="1"/>
          <p:nvPr/>
        </p:nvSpPr>
        <p:spPr>
          <a:xfrm>
            <a:off x="5111338" y="3907340"/>
            <a:ext cx="1840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New Respect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DB4962-A0ED-44B9-9AD2-754EECE89BCF}"/>
              </a:ext>
            </a:extLst>
          </p:cNvPr>
          <p:cNvSpPr txBox="1"/>
          <p:nvPr/>
        </p:nvSpPr>
        <p:spPr>
          <a:xfrm>
            <a:off x="4286992" y="1901527"/>
            <a:ext cx="116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Son Born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7790D1-6A6F-46CD-B5F3-BDAE22DBBF91}"/>
              </a:ext>
            </a:extLst>
          </p:cNvPr>
          <p:cNvSpPr txBox="1"/>
          <p:nvPr/>
        </p:nvSpPr>
        <p:spPr>
          <a:xfrm>
            <a:off x="5177640" y="4848621"/>
            <a:ext cx="1774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Selfless Love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49FEFA-B2C7-4AFE-8214-399F62146F2E}"/>
              </a:ext>
            </a:extLst>
          </p:cNvPr>
          <p:cNvSpPr txBox="1"/>
          <p:nvPr/>
        </p:nvSpPr>
        <p:spPr>
          <a:xfrm>
            <a:off x="6329548" y="1968192"/>
            <a:ext cx="1698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Helplessness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F80D2B-A112-48C3-A0DA-562777043EFC}"/>
              </a:ext>
            </a:extLst>
          </p:cNvPr>
          <p:cNvSpPr txBox="1"/>
          <p:nvPr/>
        </p:nvSpPr>
        <p:spPr>
          <a:xfrm>
            <a:off x="3075708" y="736471"/>
            <a:ext cx="2422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Recognized I am a soul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2DB14A-AAD4-436A-8BCB-76AAF3D4D562}"/>
              </a:ext>
            </a:extLst>
          </p:cNvPr>
          <p:cNvSpPr txBox="1"/>
          <p:nvPr/>
        </p:nvSpPr>
        <p:spPr>
          <a:xfrm>
            <a:off x="6535388" y="655922"/>
            <a:ext cx="2371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Learned about &amp; connected with   	       God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1572E0-90F6-408E-B227-68FEAADF4CC8}"/>
              </a:ext>
            </a:extLst>
          </p:cNvPr>
          <p:cNvSpPr txBox="1"/>
          <p:nvPr/>
        </p:nvSpPr>
        <p:spPr>
          <a:xfrm>
            <a:off x="5248892" y="5661546"/>
            <a:ext cx="1482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Love for </a:t>
            </a:r>
          </a:p>
          <a:p>
            <a:pPr algn="ctr"/>
            <a:r>
              <a:rPr lang="en-CA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Humanity</a:t>
            </a:r>
          </a:p>
        </p:txBody>
      </p:sp>
    </p:spTree>
    <p:extLst>
      <p:ext uri="{BB962C8B-B14F-4D97-AF65-F5344CB8AC3E}">
        <p14:creationId xmlns:p14="http://schemas.microsoft.com/office/powerpoint/2010/main" val="4219328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E35E43-FB36-44CA-A9A6-917CB631E360}"/>
              </a:ext>
            </a:extLst>
          </p:cNvPr>
          <p:cNvSpPr txBox="1"/>
          <p:nvPr/>
        </p:nvSpPr>
        <p:spPr>
          <a:xfrm>
            <a:off x="1446244" y="886408"/>
            <a:ext cx="951722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>
                <a:solidFill>
                  <a:schemeClr val="bg1"/>
                </a:solidFill>
                <a:latin typeface="Maiandra GD" panose="020E0502030308020204" pitchFamily="34" charset="0"/>
              </a:rPr>
              <a:t>POWER TO WITHDRAW</a:t>
            </a:r>
          </a:p>
          <a:p>
            <a:pPr algn="ctr"/>
            <a:endParaRPr lang="en-CA" sz="4400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pPr algn="ctr"/>
            <a:r>
              <a:rPr lang="en-CA" sz="4400" dirty="0">
                <a:solidFill>
                  <a:schemeClr val="bg1"/>
                </a:solidFill>
                <a:latin typeface="Maiandra GD" panose="020E0502030308020204" pitchFamily="34" charset="0"/>
              </a:rPr>
              <a:t>I am powerful. I return to my “centre” and see what matters right now, then gently send energy forward in time to pave a path to peace.</a:t>
            </a:r>
          </a:p>
        </p:txBody>
      </p:sp>
    </p:spTree>
    <p:extLst>
      <p:ext uri="{BB962C8B-B14F-4D97-AF65-F5344CB8AC3E}">
        <p14:creationId xmlns:p14="http://schemas.microsoft.com/office/powerpoint/2010/main" val="27240307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E14D98-F6D0-4D94-8D85-A790FE4259C0}"/>
              </a:ext>
            </a:extLst>
          </p:cNvPr>
          <p:cNvSpPr txBox="1"/>
          <p:nvPr/>
        </p:nvSpPr>
        <p:spPr>
          <a:xfrm>
            <a:off x="1091683" y="1268963"/>
            <a:ext cx="961986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>
                <a:solidFill>
                  <a:srgbClr val="C00000"/>
                </a:solidFill>
                <a:latin typeface="Maiandra GD" panose="020E0502030308020204" pitchFamily="34" charset="0"/>
              </a:rPr>
              <a:t>POWER TO TOLERATE</a:t>
            </a:r>
          </a:p>
          <a:p>
            <a:pPr algn="ctr"/>
            <a:endParaRPr lang="en-CA" sz="4000" b="1" dirty="0">
              <a:solidFill>
                <a:srgbClr val="C00000"/>
              </a:solidFill>
              <a:latin typeface="Maiandra GD" panose="020E0502030308020204" pitchFamily="34" charset="0"/>
            </a:endParaRPr>
          </a:p>
          <a:p>
            <a:pPr algn="ctr"/>
            <a:r>
              <a:rPr lang="en-US" sz="4000" b="1" dirty="0">
                <a:solidFill>
                  <a:srgbClr val="C00000"/>
                </a:solidFill>
                <a:latin typeface="Maiandra GD" panose="020E0502030308020204" pitchFamily="34" charset="0"/>
              </a:rPr>
              <a:t>I am powerful. My capacity to stretch my boundaries and soften all edges in relationships takes the pressure off 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  <a:latin typeface="Maiandra GD" panose="020E0502030308020204" pitchFamily="34" charset="0"/>
              </a:rPr>
              <a:t>and lets everyone grow.</a:t>
            </a:r>
            <a:endParaRPr lang="en-CA" sz="4000" b="1" dirty="0">
              <a:solidFill>
                <a:srgbClr val="C00000"/>
              </a:solidFill>
              <a:latin typeface="Maiandra GD" panose="020E0502030308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415609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FC8BE7-9F48-4DD9-90C3-ED96CB6F6619}"/>
              </a:ext>
            </a:extLst>
          </p:cNvPr>
          <p:cNvSpPr txBox="1"/>
          <p:nvPr/>
        </p:nvSpPr>
        <p:spPr>
          <a:xfrm>
            <a:off x="1589315" y="1228397"/>
            <a:ext cx="901337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Maiandra GD" panose="020E0502030308020204" pitchFamily="34" charset="0"/>
              </a:rPr>
              <a:t>POWER TO TOLERATE</a:t>
            </a:r>
          </a:p>
          <a:p>
            <a:pPr algn="ctr"/>
            <a:endParaRPr lang="en-US" sz="4000" b="1" dirty="0">
              <a:solidFill>
                <a:srgbClr val="7030A0"/>
              </a:solidFill>
              <a:latin typeface="Maiandra GD" panose="020E0502030308020204" pitchFamily="34" charset="0"/>
            </a:endParaRPr>
          </a:p>
          <a:p>
            <a:pPr algn="ctr"/>
            <a:r>
              <a:rPr lang="en-US" sz="4000" b="1" dirty="0">
                <a:solidFill>
                  <a:srgbClr val="7030A0"/>
                </a:solidFill>
                <a:latin typeface="Maiandra GD" panose="020E0502030308020204" pitchFamily="34" charset="0"/>
              </a:rPr>
              <a:t>I am powerful. I do not take to heart a clash of personalities or an attack on my position. Everyone is learning his or her lessons.</a:t>
            </a:r>
            <a:endParaRPr lang="en-CA" sz="4000" b="1" dirty="0">
              <a:solidFill>
                <a:srgbClr val="7030A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876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F4FD0B-BCDB-4CBB-AA01-ADCBBDEDB58D}"/>
              </a:ext>
            </a:extLst>
          </p:cNvPr>
          <p:cNvSpPr txBox="1"/>
          <p:nvPr/>
        </p:nvSpPr>
        <p:spPr>
          <a:xfrm>
            <a:off x="1492899" y="1250302"/>
            <a:ext cx="937726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Maiandra GD" panose="020E0502030308020204" pitchFamily="34" charset="0"/>
              </a:rPr>
              <a:t>POWER TO TOLERATE</a:t>
            </a:r>
          </a:p>
          <a:p>
            <a:pPr algn="ctr"/>
            <a:endParaRPr lang="en-US" sz="4000" b="1" dirty="0">
              <a:solidFill>
                <a:schemeClr val="accent4">
                  <a:lumMod val="50000"/>
                </a:schemeClr>
              </a:solidFill>
              <a:latin typeface="Maiandra GD" panose="020E0502030308020204" pitchFamily="34" charset="0"/>
            </a:endParaRPr>
          </a:p>
          <a:p>
            <a:pPr algn="ctr"/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Maiandra GD" panose="020E0502030308020204" pitchFamily="34" charset="0"/>
              </a:rPr>
              <a:t>I am powerful. My patient tolerance of circumstances creates a calm atmosphere that settles the cacophony of attitudes.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45577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8D65CD-2012-44DE-A950-2BC58FA0BE33}"/>
              </a:ext>
            </a:extLst>
          </p:cNvPr>
          <p:cNvSpPr txBox="1"/>
          <p:nvPr/>
        </p:nvSpPr>
        <p:spPr>
          <a:xfrm>
            <a:off x="1688841" y="1197620"/>
            <a:ext cx="895738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>
                <a:solidFill>
                  <a:srgbClr val="002060"/>
                </a:solidFill>
                <a:latin typeface="Maiandra GD" panose="020E0502030308020204" pitchFamily="34" charset="0"/>
              </a:rPr>
              <a:t>POWER TO TOLERATE</a:t>
            </a:r>
          </a:p>
          <a:p>
            <a:pPr algn="ctr"/>
            <a:endParaRPr lang="en-CA" sz="4000" b="1" dirty="0">
              <a:solidFill>
                <a:srgbClr val="002060"/>
              </a:solidFill>
              <a:latin typeface="Maiandra GD" panose="020E0502030308020204" pitchFamily="34" charset="0"/>
            </a:endParaRP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Maiandra GD" panose="020E0502030308020204" pitchFamily="34" charset="0"/>
              </a:rPr>
              <a:t>I am powerful. Grateful for the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Maiandra GD" panose="020E0502030308020204" pitchFamily="34" charset="0"/>
              </a:rPr>
              <a:t>quietness that an insult forces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Maiandra GD" panose="020E0502030308020204" pitchFamily="34" charset="0"/>
              </a:rPr>
              <a:t>upon me, I count my enemies as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Maiandra GD" panose="020E0502030308020204" pitchFamily="34" charset="0"/>
              </a:rPr>
              <a:t>my friends for teaching me how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Maiandra GD" panose="020E0502030308020204" pitchFamily="34" charset="0"/>
              </a:rPr>
              <a:t>to act rather than react.</a:t>
            </a:r>
            <a:endParaRPr lang="en-CA" sz="4000" b="1" dirty="0">
              <a:solidFill>
                <a:srgbClr val="00206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8585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6CF435-92FE-4873-9B85-4C657072FC77}"/>
              </a:ext>
            </a:extLst>
          </p:cNvPr>
          <p:cNvSpPr txBox="1"/>
          <p:nvPr/>
        </p:nvSpPr>
        <p:spPr>
          <a:xfrm>
            <a:off x="2239347" y="1054359"/>
            <a:ext cx="800566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Maiandra GD" panose="020E0502030308020204" pitchFamily="34" charset="0"/>
              </a:rPr>
              <a:t>POWER TO TOLERATE</a:t>
            </a:r>
          </a:p>
          <a:p>
            <a:pPr algn="ctr"/>
            <a:endParaRPr lang="en-US" sz="4000" b="1" dirty="0">
              <a:solidFill>
                <a:schemeClr val="accent2">
                  <a:lumMod val="75000"/>
                </a:schemeClr>
              </a:solidFill>
              <a:latin typeface="Maiandra GD" panose="020E0502030308020204" pitchFamily="34" charset="0"/>
            </a:endParaRPr>
          </a:p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Maiandra GD" panose="020E0502030308020204" pitchFamily="34" charset="0"/>
              </a:rPr>
              <a:t>I am powerful. No matter what</a:t>
            </a:r>
          </a:p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Maiandra GD" panose="020E0502030308020204" pitchFamily="34" charset="0"/>
              </a:rPr>
              <a:t>obstacles or attacks are thrown</a:t>
            </a:r>
          </a:p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Maiandra GD" panose="020E0502030308020204" pitchFamily="34" charset="0"/>
              </a:rPr>
              <a:t>my way, I look in the mirror of</a:t>
            </a:r>
          </a:p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Maiandra GD" panose="020E0502030308020204" pitchFamily="34" charset="0"/>
              </a:rPr>
              <a:t>self-awareness and reflect on</a:t>
            </a:r>
          </a:p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Maiandra GD" panose="020E0502030308020204" pitchFamily="34" charset="0"/>
              </a:rPr>
              <a:t>my own issues.</a:t>
            </a:r>
            <a:endParaRPr lang="en-CA" sz="4000" b="1" dirty="0">
              <a:solidFill>
                <a:schemeClr val="accent2">
                  <a:lumMod val="75000"/>
                </a:schemeClr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1752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EABBF5-F65F-4875-992C-55367EEFB9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66" t="9506" r="16878" b="5152"/>
          <a:stretch/>
        </p:blipFill>
        <p:spPr>
          <a:xfrm>
            <a:off x="2570922" y="1"/>
            <a:ext cx="6732104" cy="6858000"/>
          </a:xfrm>
          <a:prstGeom prst="ellipse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7" name="Slide Zoom 6">
                <a:extLst>
                  <a:ext uri="{FF2B5EF4-FFF2-40B4-BE49-F238E27FC236}">
                    <a16:creationId xmlns:a16="http://schemas.microsoft.com/office/drawing/2014/main" id="{443CBA68-7AFB-4FD3-B403-29C0EDCA800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47238465"/>
                  </p:ext>
                </p:extLst>
              </p:nvPr>
            </p:nvGraphicFramePr>
            <p:xfrm>
              <a:off x="236673" y="2022237"/>
              <a:ext cx="3816956" cy="2147038"/>
            </p:xfrm>
            <a:graphic>
              <a:graphicData uri="http://schemas.microsoft.com/office/powerpoint/2016/slidezoom">
                <pslz:sldZm>
                  <pslz:sldZmObj sldId="481" cId="3441560944">
                    <pslz:zmPr id="{F4770436-14AD-4687-8238-A4CE9CD47EE1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816956" cy="214703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" name="Slide Zoom 6">
                <a:extLst>
                  <a:ext uri="{FF2B5EF4-FFF2-40B4-BE49-F238E27FC236}">
                    <a16:creationId xmlns:a16="http://schemas.microsoft.com/office/drawing/2014/main" id="{443CBA68-7AFB-4FD3-B403-29C0EDCA800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673" y="2022237"/>
                <a:ext cx="3816956" cy="214703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9" name="Slide Zoom 8">
                <a:extLst>
                  <a:ext uri="{FF2B5EF4-FFF2-40B4-BE49-F238E27FC236}">
                    <a16:creationId xmlns:a16="http://schemas.microsoft.com/office/drawing/2014/main" id="{AEBDF90A-9503-4001-8C48-F7B7C0EB100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6319421"/>
                  </p:ext>
                </p:extLst>
              </p:nvPr>
            </p:nvGraphicFramePr>
            <p:xfrm>
              <a:off x="4187522" y="121398"/>
              <a:ext cx="3816955" cy="2147037"/>
            </p:xfrm>
            <a:graphic>
              <a:graphicData uri="http://schemas.microsoft.com/office/powerpoint/2016/slidezoom">
                <pslz:sldZm>
                  <pslz:sldZmObj sldId="482" cId="68887673">
                    <pslz:zmPr id="{0D5E4F8A-CD3C-49C7-8E81-D8C77C566858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816955" cy="214703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9" name="Slide Zoom 8">
                <a:extLst>
                  <a:ext uri="{FF2B5EF4-FFF2-40B4-BE49-F238E27FC236}">
                    <a16:creationId xmlns:a16="http://schemas.microsoft.com/office/drawing/2014/main" id="{AEBDF90A-9503-4001-8C48-F7B7C0EB100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87522" y="121398"/>
                <a:ext cx="3816955" cy="214703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1" name="Slide Zoom 10">
                <a:extLst>
                  <a:ext uri="{FF2B5EF4-FFF2-40B4-BE49-F238E27FC236}">
                    <a16:creationId xmlns:a16="http://schemas.microsoft.com/office/drawing/2014/main" id="{CDE6E2C9-9509-4208-B2A9-AEDD4A2897E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40463614"/>
                  </p:ext>
                </p:extLst>
              </p:nvPr>
            </p:nvGraphicFramePr>
            <p:xfrm>
              <a:off x="8299038" y="1615207"/>
              <a:ext cx="3816953" cy="2147036"/>
            </p:xfrm>
            <a:graphic>
              <a:graphicData uri="http://schemas.microsoft.com/office/powerpoint/2016/slidezoom">
                <pslz:sldZm>
                  <pslz:sldZmObj sldId="483" cId="2904557711">
                    <pslz:zmPr id="{CC042773-DCDD-4362-A504-FD2639AAE6F5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816953" cy="214703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1" name="Slide Zoom 10">
                <a:extLst>
                  <a:ext uri="{FF2B5EF4-FFF2-40B4-BE49-F238E27FC236}">
                    <a16:creationId xmlns:a16="http://schemas.microsoft.com/office/drawing/2014/main" id="{CDE6E2C9-9509-4208-B2A9-AEDD4A2897E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99038" y="1615207"/>
                <a:ext cx="3816953" cy="214703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3" name="Slide Zoom 12">
                <a:extLst>
                  <a:ext uri="{FF2B5EF4-FFF2-40B4-BE49-F238E27FC236}">
                    <a16:creationId xmlns:a16="http://schemas.microsoft.com/office/drawing/2014/main" id="{65AFA059-1D07-4338-AF48-4E47DCFF06B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9457324"/>
                  </p:ext>
                </p:extLst>
              </p:nvPr>
            </p:nvGraphicFramePr>
            <p:xfrm>
              <a:off x="761945" y="4536869"/>
              <a:ext cx="3816954" cy="2147037"/>
            </p:xfrm>
            <a:graphic>
              <a:graphicData uri="http://schemas.microsoft.com/office/powerpoint/2016/slidezoom">
                <pslz:sldZm>
                  <pslz:sldZmObj sldId="484" cId="2682858583">
                    <pslz:zmPr id="{30E23393-26E8-4FA3-8865-05BA927191C2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816954" cy="214703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3" name="Slide Zoom 12">
                <a:extLst>
                  <a:ext uri="{FF2B5EF4-FFF2-40B4-BE49-F238E27FC236}">
                    <a16:creationId xmlns:a16="http://schemas.microsoft.com/office/drawing/2014/main" id="{65AFA059-1D07-4338-AF48-4E47DCFF06B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1945" y="4536869"/>
                <a:ext cx="3816954" cy="214703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5" name="Slide Zoom 14">
                <a:extLst>
                  <a:ext uri="{FF2B5EF4-FFF2-40B4-BE49-F238E27FC236}">
                    <a16:creationId xmlns:a16="http://schemas.microsoft.com/office/drawing/2014/main" id="{5061149B-F64B-41AD-BF70-9C376672CDB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92239444"/>
                  </p:ext>
                </p:extLst>
              </p:nvPr>
            </p:nvGraphicFramePr>
            <p:xfrm>
              <a:off x="7295047" y="4236603"/>
              <a:ext cx="3816956" cy="2147038"/>
            </p:xfrm>
            <a:graphic>
              <a:graphicData uri="http://schemas.microsoft.com/office/powerpoint/2016/slidezoom">
                <pslz:sldZm>
                  <pslz:sldZmObj sldId="485" cId="2776175236">
                    <pslz:zmPr id="{4DE1D005-2E72-4C7C-B0CD-B7078A4551A2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816956" cy="214703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5" name="Slide Zoom 14">
                <a:extLst>
                  <a:ext uri="{FF2B5EF4-FFF2-40B4-BE49-F238E27FC236}">
                    <a16:creationId xmlns:a16="http://schemas.microsoft.com/office/drawing/2014/main" id="{5061149B-F64B-41AD-BF70-9C376672CDB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95047" y="4236603"/>
                <a:ext cx="3816956" cy="214703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271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7B2A12-05DF-4F40-B2C5-11F62DFFA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en-CA" sz="7200" dirty="0">
                <a:latin typeface="Maiandra GD" panose="020E0502030308020204" pitchFamily="34" charset="0"/>
              </a:rPr>
              <a:t>Power to Face</a:t>
            </a:r>
          </a:p>
        </p:txBody>
      </p:sp>
      <p:cxnSp>
        <p:nvCxnSpPr>
          <p:cNvPr id="20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4602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050" name="Picture 2" descr="rectangular leaning mirror with brass-colored frame">
            <a:extLst>
              <a:ext uri="{FF2B5EF4-FFF2-40B4-BE49-F238E27FC236}">
                <a16:creationId xmlns:a16="http://schemas.microsoft.com/office/drawing/2014/main" id="{ADEC425A-2A62-AED5-FA5F-AD26A56923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4" r="1" b="38791"/>
          <a:stretch/>
        </p:blipFill>
        <p:spPr bwMode="auto">
          <a:xfrm>
            <a:off x="20" y="10"/>
            <a:ext cx="994706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2059" name="Freeform: Shape 2058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4AE9DE-0E08-479B-A74A-62D841500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245" y="0"/>
            <a:ext cx="3633746" cy="1588422"/>
          </a:xfrm>
        </p:spPr>
        <p:txBody>
          <a:bodyPr anchor="b">
            <a:normAutofit/>
          </a:bodyPr>
          <a:lstStyle/>
          <a:p>
            <a:pPr algn="ctr"/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Maiandra GD" panose="020E0502030308020204" pitchFamily="34" charset="0"/>
              </a:rPr>
              <a:t>The Power </a:t>
            </a:r>
            <a:br>
              <a:rPr lang="en-CA" b="1" dirty="0">
                <a:solidFill>
                  <a:schemeClr val="accent6">
                    <a:lumMod val="75000"/>
                  </a:schemeClr>
                </a:solidFill>
                <a:latin typeface="Maiandra GD" panose="020E0502030308020204" pitchFamily="34" charset="0"/>
              </a:rPr>
            </a:br>
            <a:r>
              <a:rPr lang="en-CA" b="1" dirty="0">
                <a:solidFill>
                  <a:schemeClr val="accent6">
                    <a:lumMod val="75000"/>
                  </a:schemeClr>
                </a:solidFill>
                <a:latin typeface="Maiandra GD" panose="020E0502030308020204" pitchFamily="34" charset="0"/>
              </a:rPr>
              <a:t>to 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55D0D-8767-4C56-A6B8-80E1208B0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7405" y="1678424"/>
            <a:ext cx="3715452" cy="2700062"/>
          </a:xfrm>
        </p:spPr>
        <p:txBody>
          <a:bodyPr>
            <a:noAutofit/>
          </a:bodyPr>
          <a:lstStyle/>
          <a:p>
            <a:r>
              <a:rPr lang="en-CA" dirty="0">
                <a:solidFill>
                  <a:schemeClr val="accent6">
                    <a:lumMod val="75000"/>
                  </a:schemeClr>
                </a:solidFill>
                <a:latin typeface="Maiandra GD" panose="020E0502030308020204" pitchFamily="34" charset="0"/>
              </a:rPr>
              <a:t>Am I willing to tell myself the truth?</a:t>
            </a:r>
          </a:p>
          <a:p>
            <a:r>
              <a:rPr lang="en-CA" dirty="0">
                <a:solidFill>
                  <a:schemeClr val="accent6">
                    <a:lumMod val="75000"/>
                  </a:schemeClr>
                </a:solidFill>
                <a:latin typeface="Maiandra GD" panose="020E0502030308020204" pitchFamily="34" charset="0"/>
              </a:rPr>
              <a:t>Am I willing to step up to tell others the truth?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Maiandra GD" panose="020E0502030308020204" pitchFamily="34" charset="0"/>
              </a:rPr>
              <a:t>How willing and able am I to do the difficult task? Do what may be unpleasant but required….</a:t>
            </a:r>
            <a:endParaRPr lang="en-CA" dirty="0">
              <a:solidFill>
                <a:schemeClr val="accent6">
                  <a:lumMod val="75000"/>
                </a:schemeClr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1669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148C5-AA8F-4B60-B87B-93104C4815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CA" sz="5400" b="1" dirty="0">
                <a:latin typeface="Maiandra GD" panose="020E0502030308020204" pitchFamily="34" charset="0"/>
              </a:rPr>
              <a:t>Harry Potter and the Boggarts</a:t>
            </a:r>
            <a:endParaRPr lang="en-CA" sz="5400" dirty="0">
              <a:latin typeface="Maiandra GD" panose="020E0502030308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1D419-6ADF-4D96-8DD3-13BB558C386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36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CA" sz="3600" b="1" dirty="0">
                <a:solidFill>
                  <a:schemeClr val="bg1"/>
                </a:solidFill>
                <a:latin typeface="Maiandra GD" panose="020E0502030308020204" pitchFamily="34" charset="0"/>
              </a:rPr>
              <a:t>Boggart – an immortal shaper shifter – takes on shape of your worst fears</a:t>
            </a:r>
          </a:p>
          <a:p>
            <a:endParaRPr lang="en-CA" sz="36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CA" sz="3600" u="sng" dirty="0">
                <a:solidFill>
                  <a:srgbClr val="954F7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https://www.youtube.com/watch?v=doxxfXqpKYA</a:t>
            </a:r>
            <a:endParaRPr lang="en-CA" sz="3600" dirty="0"/>
          </a:p>
          <a:p>
            <a:endParaRPr lang="en-CA" sz="36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1747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E14D98-F6D0-4D94-8D85-A790FE4259C0}"/>
              </a:ext>
            </a:extLst>
          </p:cNvPr>
          <p:cNvSpPr txBox="1"/>
          <p:nvPr/>
        </p:nvSpPr>
        <p:spPr>
          <a:xfrm>
            <a:off x="1110345" y="1101012"/>
            <a:ext cx="961986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Maiandra GD" panose="020E0502030308020204" pitchFamily="34" charset="0"/>
              </a:rPr>
              <a:t>POWER TO FACE</a:t>
            </a:r>
          </a:p>
          <a:p>
            <a:pPr algn="ctr"/>
            <a:endParaRPr lang="en-US" sz="4000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Maiandra GD" panose="020E0502030308020204" pitchFamily="34" charset="0"/>
              </a:rPr>
              <a:t>I am powerful. I communicate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Maiandra GD" panose="020E0502030308020204" pitchFamily="34" charset="0"/>
              </a:rPr>
              <a:t>feelings and needs maturely,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Maiandra GD" panose="020E0502030308020204" pitchFamily="34" charset="0"/>
              </a:rPr>
              <a:t>free of fear and anger. My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Maiandra GD" panose="020E0502030308020204" pitchFamily="34" charset="0"/>
              </a:rPr>
              <a:t>respectful words liberate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Maiandra GD" panose="020E0502030308020204" pitchFamily="34" charset="0"/>
              </a:rPr>
              <a:t>everyone from their tangles.</a:t>
            </a:r>
            <a:endParaRPr lang="en-CA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556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CEAE04-01A7-498B-91AC-6B0497A81ED2}"/>
              </a:ext>
            </a:extLst>
          </p:cNvPr>
          <p:cNvSpPr txBox="1"/>
          <p:nvPr/>
        </p:nvSpPr>
        <p:spPr>
          <a:xfrm>
            <a:off x="1290735" y="942392"/>
            <a:ext cx="961053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>
                <a:solidFill>
                  <a:schemeClr val="bg1"/>
                </a:solidFill>
                <a:latin typeface="Maiandra GD" panose="020E0502030308020204" pitchFamily="34" charset="0"/>
              </a:rPr>
              <a:t>POWER TO WITHDRAW</a:t>
            </a:r>
          </a:p>
          <a:p>
            <a:pPr algn="ctr"/>
            <a:endParaRPr lang="en-CA" sz="4400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pPr algn="ctr"/>
            <a:r>
              <a:rPr lang="en-CA" sz="4400" dirty="0">
                <a:solidFill>
                  <a:schemeClr val="bg1"/>
                </a:solidFill>
                <a:latin typeface="Maiandra GD" panose="020E0502030308020204" pitchFamily="34" charset="0"/>
              </a:rPr>
              <a:t>I am powerful. Knowing there is a time to be connected to people and places and a time to remove myself physically from them, I respectfully allow space.</a:t>
            </a:r>
          </a:p>
        </p:txBody>
      </p:sp>
    </p:spTree>
    <p:extLst>
      <p:ext uri="{BB962C8B-B14F-4D97-AF65-F5344CB8AC3E}">
        <p14:creationId xmlns:p14="http://schemas.microsoft.com/office/powerpoint/2010/main" val="31011471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FC8BE7-9F48-4DD9-90C3-ED96CB6F6619}"/>
              </a:ext>
            </a:extLst>
          </p:cNvPr>
          <p:cNvSpPr txBox="1"/>
          <p:nvPr/>
        </p:nvSpPr>
        <p:spPr>
          <a:xfrm>
            <a:off x="1589315" y="1228397"/>
            <a:ext cx="901337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Maiandra GD" panose="020E0502030308020204" pitchFamily="34" charset="0"/>
              </a:rPr>
              <a:t>POWER TO FACE</a:t>
            </a:r>
          </a:p>
          <a:p>
            <a:pPr algn="ctr"/>
            <a:endParaRPr lang="en-US" sz="4000" b="1" dirty="0">
              <a:solidFill>
                <a:srgbClr val="C00000"/>
              </a:solidFill>
              <a:latin typeface="Maiandra GD" panose="020E0502030308020204" pitchFamily="34" charset="0"/>
            </a:endParaRPr>
          </a:p>
          <a:p>
            <a:pPr algn="ctr"/>
            <a:r>
              <a:rPr lang="en-US" sz="4000" b="1" dirty="0">
                <a:solidFill>
                  <a:srgbClr val="C00000"/>
                </a:solidFill>
                <a:latin typeface="Maiandra GD" panose="020E0502030308020204" pitchFamily="34" charset="0"/>
              </a:rPr>
              <a:t>I am powerful. With faith in a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  <a:latin typeface="Maiandra GD" panose="020E0502030308020204" pitchFamily="34" charset="0"/>
              </a:rPr>
              <a:t>beneficial outcome, I move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  <a:latin typeface="Maiandra GD" panose="020E0502030308020204" pitchFamily="34" charset="0"/>
              </a:rPr>
              <a:t>close to conflict and offer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  <a:latin typeface="Maiandra GD" panose="020E0502030308020204" pitchFamily="34" charset="0"/>
              </a:rPr>
              <a:t>myself as a conduit of peace.</a:t>
            </a:r>
            <a:endParaRPr lang="en-CA" sz="4000" b="1" dirty="0">
              <a:solidFill>
                <a:srgbClr val="C0000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1640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F4FD0B-BCDB-4CBB-AA01-ADCBBDEDB58D}"/>
              </a:ext>
            </a:extLst>
          </p:cNvPr>
          <p:cNvSpPr txBox="1"/>
          <p:nvPr/>
        </p:nvSpPr>
        <p:spPr>
          <a:xfrm>
            <a:off x="1407367" y="1197620"/>
            <a:ext cx="937726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Maiandra GD" panose="020E0502030308020204" pitchFamily="34" charset="0"/>
              </a:rPr>
              <a:t>POWER TO FACE</a:t>
            </a:r>
          </a:p>
          <a:p>
            <a:pPr algn="ctr"/>
            <a:endParaRPr lang="en-US" sz="4000" b="1" dirty="0">
              <a:latin typeface="Maiandra GD" panose="020E0502030308020204" pitchFamily="34" charset="0"/>
            </a:endParaRPr>
          </a:p>
          <a:p>
            <a:pPr algn="ctr"/>
            <a:r>
              <a:rPr lang="en-US" sz="4000" b="1" dirty="0">
                <a:latin typeface="Maiandra GD" panose="020E0502030308020204" pitchFamily="34" charset="0"/>
              </a:rPr>
              <a:t>I am powerful. I confront my</a:t>
            </a:r>
          </a:p>
          <a:p>
            <a:pPr algn="ctr"/>
            <a:r>
              <a:rPr lang="en-US" sz="4000" b="1" dirty="0">
                <a:latin typeface="Maiandra GD" panose="020E0502030308020204" pitchFamily="34" charset="0"/>
              </a:rPr>
              <a:t>own doubts and fears – the</a:t>
            </a:r>
          </a:p>
          <a:p>
            <a:pPr algn="ctr"/>
            <a:r>
              <a:rPr lang="en-US" sz="4000" b="1" dirty="0">
                <a:latin typeface="Maiandra GD" panose="020E0502030308020204" pitchFamily="34" charset="0"/>
              </a:rPr>
              <a:t>paper tigers that threaten to</a:t>
            </a:r>
          </a:p>
          <a:p>
            <a:pPr algn="ctr"/>
            <a:r>
              <a:rPr lang="en-US" sz="4000" b="1" dirty="0">
                <a:latin typeface="Maiandra GD" panose="020E0502030308020204" pitchFamily="34" charset="0"/>
              </a:rPr>
              <a:t>sabotage my happiness – and</a:t>
            </a:r>
          </a:p>
          <a:p>
            <a:pPr algn="ctr"/>
            <a:r>
              <a:rPr lang="en-US" sz="4000" b="1" dirty="0">
                <a:latin typeface="Maiandra GD" panose="020E0502030308020204" pitchFamily="34" charset="0"/>
              </a:rPr>
              <a:t>dispel them with courage.</a:t>
            </a:r>
            <a:endParaRPr lang="en-CA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3093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8D65CD-2012-44DE-A950-2BC58FA0BE33}"/>
              </a:ext>
            </a:extLst>
          </p:cNvPr>
          <p:cNvSpPr txBox="1"/>
          <p:nvPr/>
        </p:nvSpPr>
        <p:spPr>
          <a:xfrm>
            <a:off x="1688841" y="1228397"/>
            <a:ext cx="895738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  <a:latin typeface="Maiandra GD" panose="020E0502030308020204" pitchFamily="34" charset="0"/>
              </a:rPr>
              <a:t>POWER TO FACE</a:t>
            </a:r>
          </a:p>
          <a:p>
            <a:pPr algn="ctr"/>
            <a:endParaRPr lang="en-US" sz="4000" b="1" dirty="0">
              <a:solidFill>
                <a:schemeClr val="bg2"/>
              </a:solidFill>
              <a:latin typeface="Maiandra GD" panose="020E0502030308020204" pitchFamily="34" charset="0"/>
            </a:endParaRP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Maiandra GD" panose="020E0502030308020204" pitchFamily="34" charset="0"/>
              </a:rPr>
              <a:t>I am powerful. I hide from</a:t>
            </a: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Maiandra GD" panose="020E0502030308020204" pitchFamily="34" charset="0"/>
              </a:rPr>
              <a:t>nothing and no-one. I open doors</a:t>
            </a: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Maiandra GD" panose="020E0502030308020204" pitchFamily="34" charset="0"/>
              </a:rPr>
              <a:t>of understanding and let good</a:t>
            </a: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Maiandra GD" panose="020E0502030308020204" pitchFamily="34" charset="0"/>
              </a:rPr>
              <a:t>wishes perform their own magic.</a:t>
            </a:r>
            <a:endParaRPr lang="en-CA" sz="4000" b="1" dirty="0">
              <a:solidFill>
                <a:schemeClr val="bg2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4661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6CF435-92FE-4873-9B85-4C657072FC77}"/>
              </a:ext>
            </a:extLst>
          </p:cNvPr>
          <p:cNvSpPr txBox="1"/>
          <p:nvPr/>
        </p:nvSpPr>
        <p:spPr>
          <a:xfrm>
            <a:off x="1987556" y="1536174"/>
            <a:ext cx="800566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  <a:latin typeface="Maiandra GD" panose="020E0502030308020204" pitchFamily="34" charset="0"/>
              </a:rPr>
              <a:t>POWER TO FACE</a:t>
            </a:r>
          </a:p>
          <a:p>
            <a:pPr algn="ctr"/>
            <a:endParaRPr lang="en-US" sz="4000" b="1" dirty="0">
              <a:solidFill>
                <a:schemeClr val="bg2"/>
              </a:solidFill>
              <a:latin typeface="Maiandra GD" panose="020E0502030308020204" pitchFamily="34" charset="0"/>
            </a:endParaRP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Maiandra GD" panose="020E0502030308020204" pitchFamily="34" charset="0"/>
              </a:rPr>
              <a:t>I am powerful. I face trials and</a:t>
            </a: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Maiandra GD" panose="020E0502030308020204" pitchFamily="34" charset="0"/>
              </a:rPr>
              <a:t>tribulations free from fear,</a:t>
            </a: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Maiandra GD" panose="020E0502030308020204" pitchFamily="34" charset="0"/>
              </a:rPr>
              <a:t>knowing that every challenge</a:t>
            </a: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Maiandra GD" panose="020E0502030308020204" pitchFamily="34" charset="0"/>
              </a:rPr>
              <a:t>strengthens and guides me.</a:t>
            </a:r>
            <a:endParaRPr lang="en-CA" sz="4000" b="1" dirty="0">
              <a:solidFill>
                <a:schemeClr val="bg2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0064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EABBF5-F65F-4875-992C-55367EEFB9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66" t="9506" r="16878" b="5152"/>
          <a:stretch/>
        </p:blipFill>
        <p:spPr>
          <a:xfrm>
            <a:off x="2570922" y="1"/>
            <a:ext cx="6732104" cy="6858000"/>
          </a:xfrm>
          <a:prstGeom prst="ellipse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Slide Zoom 5">
                <a:extLst>
                  <a:ext uri="{FF2B5EF4-FFF2-40B4-BE49-F238E27FC236}">
                    <a16:creationId xmlns:a16="http://schemas.microsoft.com/office/drawing/2014/main" id="{53EB4B62-9F2F-4AE6-AE3F-0CD0303DA99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54874269"/>
                  </p:ext>
                </p:extLst>
              </p:nvPr>
            </p:nvGraphicFramePr>
            <p:xfrm>
              <a:off x="232902" y="1563616"/>
              <a:ext cx="3827772" cy="2153121"/>
            </p:xfrm>
            <a:graphic>
              <a:graphicData uri="http://schemas.microsoft.com/office/powerpoint/2016/slidezoom">
                <pslz:sldZm>
                  <pslz:sldZmObj sldId="490" cId="3796556470">
                    <pslz:zmPr id="{3289400B-F2ED-4C4F-ABC9-DB60A3F3862F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827772" cy="215312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Slide Zoom 5">
                <a:extLst>
                  <a:ext uri="{FF2B5EF4-FFF2-40B4-BE49-F238E27FC236}">
                    <a16:creationId xmlns:a16="http://schemas.microsoft.com/office/drawing/2014/main" id="{53EB4B62-9F2F-4AE6-AE3F-0CD0303DA99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2902" y="1563616"/>
                <a:ext cx="3827772" cy="215312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0" name="Slide Zoom 9">
                <a:extLst>
                  <a:ext uri="{FF2B5EF4-FFF2-40B4-BE49-F238E27FC236}">
                    <a16:creationId xmlns:a16="http://schemas.microsoft.com/office/drawing/2014/main" id="{120A59C7-DB89-49AA-AA32-7E5673C6BBF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182116" y="275242"/>
              <a:ext cx="3827769" cy="2153121"/>
            </p:xfrm>
            <a:graphic>
              <a:graphicData uri="http://schemas.microsoft.com/office/powerpoint/2016/slidezoom">
                <pslz:sldZm>
                  <pslz:sldZmObj sldId="467" cId="1321164062">
                    <pslz:zmPr id="{0C2EB204-DAE1-4031-9568-30572EDBDCFB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827769" cy="215312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0" name="Slide Zoom 9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120A59C7-DB89-49AA-AA32-7E5673C6BBF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82116" y="275242"/>
                <a:ext cx="3827769" cy="215312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4" name="Slide Zoom 13">
                <a:extLst>
                  <a:ext uri="{FF2B5EF4-FFF2-40B4-BE49-F238E27FC236}">
                    <a16:creationId xmlns:a16="http://schemas.microsoft.com/office/drawing/2014/main" id="{3E85C51D-1F07-420A-BFB0-3BFADCEDB0F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80928179"/>
                  </p:ext>
                </p:extLst>
              </p:nvPr>
            </p:nvGraphicFramePr>
            <p:xfrm>
              <a:off x="8252770" y="1563616"/>
              <a:ext cx="3827769" cy="2153120"/>
            </p:xfrm>
            <a:graphic>
              <a:graphicData uri="http://schemas.microsoft.com/office/powerpoint/2016/slidezoom">
                <pslz:sldZm>
                  <pslz:sldZmObj sldId="491" cId="3162309348">
                    <pslz:zmPr id="{72C0FA78-E41D-4BA2-A5FB-BEBB92D2966A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827769" cy="215312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4" name="Slide Zoom 13">
                <a:extLst>
                  <a:ext uri="{FF2B5EF4-FFF2-40B4-BE49-F238E27FC236}">
                    <a16:creationId xmlns:a16="http://schemas.microsoft.com/office/drawing/2014/main" id="{3E85C51D-1F07-420A-BFB0-3BFADCEDB0F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52770" y="1563616"/>
                <a:ext cx="3827769" cy="215312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7" name="Slide Zoom 16">
                <a:extLst>
                  <a:ext uri="{FF2B5EF4-FFF2-40B4-BE49-F238E27FC236}">
                    <a16:creationId xmlns:a16="http://schemas.microsoft.com/office/drawing/2014/main" id="{E810C002-09A9-4344-A572-E59B0CA2B2F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57038" y="4421934"/>
              <a:ext cx="3827768" cy="2153120"/>
            </p:xfrm>
            <a:graphic>
              <a:graphicData uri="http://schemas.microsoft.com/office/powerpoint/2016/slidezoom">
                <pslz:sldZm>
                  <pslz:sldZmObj sldId="492" cId="4089466159">
                    <pslz:zmPr id="{1314F158-EC4C-4156-8E6B-779F2B5518ED}" returnToParent="0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827768" cy="215312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7" name="Slide Zoom 16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E810C002-09A9-4344-A572-E59B0CA2B2F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7038" y="4421934"/>
                <a:ext cx="3827768" cy="215312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9" name="Slide Zoom 18">
                <a:extLst>
                  <a:ext uri="{FF2B5EF4-FFF2-40B4-BE49-F238E27FC236}">
                    <a16:creationId xmlns:a16="http://schemas.microsoft.com/office/drawing/2014/main" id="{694A9D26-D11C-462D-A250-EF14724D934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707196" y="4429639"/>
              <a:ext cx="3827768" cy="2153119"/>
            </p:xfrm>
            <a:graphic>
              <a:graphicData uri="http://schemas.microsoft.com/office/powerpoint/2016/slidezoom">
                <pslz:sldZm>
                  <pslz:sldZmObj sldId="493" cId="3926006440">
                    <pslz:zmPr id="{2089BE7F-4636-4640-ACDA-5C3261E288AC}" returnToParent="0" transitionDur="100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827768" cy="215311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9" name="Slide Zoom 18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694A9D26-D11C-462D-A250-EF14724D934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707196" y="4429639"/>
                <a:ext cx="3827768" cy="215311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959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aterfall at daytime">
            <a:extLst>
              <a:ext uri="{FF2B5EF4-FFF2-40B4-BE49-F238E27FC236}">
                <a16:creationId xmlns:a16="http://schemas.microsoft.com/office/drawing/2014/main" id="{99F8DA3F-3311-959A-8963-C6D87337A6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9" b="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A9C452-D669-42F3-B4E1-4F7F99D80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92" y="169182"/>
            <a:ext cx="3822189" cy="1899912"/>
          </a:xfrm>
        </p:spPr>
        <p:txBody>
          <a:bodyPr>
            <a:normAutofit/>
          </a:bodyPr>
          <a:lstStyle/>
          <a:p>
            <a:pPr algn="ctr"/>
            <a:r>
              <a:rPr lang="en-CA" b="1" dirty="0">
                <a:solidFill>
                  <a:schemeClr val="accent3">
                    <a:lumMod val="75000"/>
                  </a:schemeClr>
                </a:solidFill>
                <a:latin typeface="Maiandra GD" panose="020E0502030308020204" pitchFamily="34" charset="0"/>
              </a:rPr>
              <a:t>The Power to Accommodate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1D04E-39EC-4342-A006-57512770D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40" y="2096005"/>
            <a:ext cx="4488025" cy="37427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3200" dirty="0">
                <a:solidFill>
                  <a:schemeClr val="accent3">
                    <a:lumMod val="75000"/>
                  </a:schemeClr>
                </a:solidFill>
                <a:latin typeface="Maiandra GD" panose="020E0502030308020204" pitchFamily="34" charset="0"/>
              </a:rPr>
              <a:t>The ability to expand and accept the presence, ideas and desires of others….</a:t>
            </a:r>
          </a:p>
          <a:p>
            <a:pPr lvl="1"/>
            <a:r>
              <a:rPr lang="en-CA" sz="3200" dirty="0">
                <a:solidFill>
                  <a:schemeClr val="accent3">
                    <a:lumMod val="75000"/>
                  </a:schemeClr>
                </a:solidFill>
                <a:latin typeface="Maiandra GD" panose="020E0502030308020204" pitchFamily="34" charset="0"/>
              </a:rPr>
              <a:t>Mercy</a:t>
            </a:r>
          </a:p>
          <a:p>
            <a:pPr lvl="1"/>
            <a:r>
              <a:rPr lang="en-CA" sz="3200" dirty="0">
                <a:solidFill>
                  <a:schemeClr val="accent3">
                    <a:lumMod val="75000"/>
                  </a:schemeClr>
                </a:solidFill>
                <a:latin typeface="Maiandra GD" panose="020E0502030308020204" pitchFamily="34" charset="0"/>
              </a:rPr>
              <a:t>Flexibility</a:t>
            </a:r>
          </a:p>
          <a:p>
            <a:pPr lvl="1"/>
            <a:r>
              <a:rPr lang="en-CA" sz="3200" dirty="0">
                <a:solidFill>
                  <a:schemeClr val="accent3">
                    <a:lumMod val="75000"/>
                  </a:schemeClr>
                </a:solidFill>
                <a:latin typeface="Maiandra GD" panose="020E0502030308020204" pitchFamily="34" charset="0"/>
              </a:rPr>
              <a:t>Gentleness</a:t>
            </a:r>
          </a:p>
          <a:p>
            <a:pPr lvl="1"/>
            <a:r>
              <a:rPr lang="en-CA" sz="3200" dirty="0">
                <a:solidFill>
                  <a:schemeClr val="accent3">
                    <a:lumMod val="75000"/>
                  </a:schemeClr>
                </a:solidFill>
                <a:latin typeface="Maiandra GD" panose="020E0502030308020204" pitchFamily="34" charset="0"/>
              </a:rPr>
              <a:t>Openness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9042297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E14D98-F6D0-4D94-8D85-A790FE4259C0}"/>
              </a:ext>
            </a:extLst>
          </p:cNvPr>
          <p:cNvSpPr txBox="1"/>
          <p:nvPr/>
        </p:nvSpPr>
        <p:spPr>
          <a:xfrm>
            <a:off x="1153230" y="1603071"/>
            <a:ext cx="961986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>
                <a:solidFill>
                  <a:srgbClr val="002060"/>
                </a:solidFill>
                <a:latin typeface="Maiandra GD" panose="020E0502030308020204" pitchFamily="34" charset="0"/>
              </a:rPr>
              <a:t>POWER TO ACCOMMODATE</a:t>
            </a:r>
          </a:p>
          <a:p>
            <a:pPr algn="ctr"/>
            <a:endParaRPr lang="en-CA" sz="4000" b="1" dirty="0">
              <a:solidFill>
                <a:srgbClr val="002060"/>
              </a:solidFill>
              <a:latin typeface="Maiandra GD" panose="020E0502030308020204" pitchFamily="34" charset="0"/>
            </a:endParaRP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Maiandra GD" panose="020E0502030308020204" pitchFamily="34" charset="0"/>
              </a:rPr>
              <a:t>I am powerful. I allow myself to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Maiandra GD" panose="020E0502030308020204" pitchFamily="34" charset="0"/>
              </a:rPr>
              <a:t>grow the easy way by accepting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Maiandra GD" panose="020E0502030308020204" pitchFamily="34" charset="0"/>
              </a:rPr>
              <a:t>myself as I am.</a:t>
            </a:r>
            <a:endParaRPr lang="en-CA" dirty="0">
              <a:solidFill>
                <a:srgbClr val="00206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8934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FC8BE7-9F48-4DD9-90C3-ED96CB6F6619}"/>
              </a:ext>
            </a:extLst>
          </p:cNvPr>
          <p:cNvSpPr txBox="1"/>
          <p:nvPr/>
        </p:nvSpPr>
        <p:spPr>
          <a:xfrm>
            <a:off x="912935" y="1413035"/>
            <a:ext cx="1036613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  <a:latin typeface="Maiandra GD" panose="020E0502030308020204" pitchFamily="34" charset="0"/>
              </a:rPr>
              <a:t>POWER TO ACCOMMODATE</a:t>
            </a:r>
          </a:p>
          <a:p>
            <a:pPr algn="ctr"/>
            <a:endParaRPr lang="en-US" sz="4000" b="1" dirty="0">
              <a:solidFill>
                <a:schemeClr val="bg2"/>
              </a:solidFill>
              <a:latin typeface="Maiandra GD" panose="020E0502030308020204" pitchFamily="34" charset="0"/>
            </a:endParaRP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Maiandra GD" panose="020E0502030308020204" pitchFamily="34" charset="0"/>
              </a:rPr>
              <a:t>I am powerful. I learn from every</a:t>
            </a: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Maiandra GD" panose="020E0502030308020204" pitchFamily="34" charset="0"/>
              </a:rPr>
              <a:t>person and situation without</a:t>
            </a: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Maiandra GD" panose="020E0502030308020204" pitchFamily="34" charset="0"/>
              </a:rPr>
              <a:t>losing any valuable part of myself.</a:t>
            </a:r>
            <a:endParaRPr lang="en-CA" sz="4000" b="1" dirty="0">
              <a:solidFill>
                <a:schemeClr val="bg2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3518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F4FD0B-BCDB-4CBB-AA01-ADCBBDEDB58D}"/>
              </a:ext>
            </a:extLst>
          </p:cNvPr>
          <p:cNvSpPr txBox="1"/>
          <p:nvPr/>
        </p:nvSpPr>
        <p:spPr>
          <a:xfrm>
            <a:off x="964251" y="1329505"/>
            <a:ext cx="1012281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  <a:latin typeface="Maiandra GD" panose="020E0502030308020204" pitchFamily="34" charset="0"/>
              </a:rPr>
              <a:t>POWER TO ACCOMMODATE</a:t>
            </a:r>
          </a:p>
          <a:p>
            <a:pPr algn="ctr"/>
            <a:endParaRPr lang="en-US" sz="4000" b="1" dirty="0">
              <a:solidFill>
                <a:schemeClr val="bg2"/>
              </a:solidFill>
              <a:latin typeface="Maiandra GD" panose="020E0502030308020204" pitchFamily="34" charset="0"/>
            </a:endParaRP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Maiandra GD" panose="020E0502030308020204" pitchFamily="34" charset="0"/>
              </a:rPr>
              <a:t>I am powerful. I accept everyone as they are and deal with “what is”, free of the distractions of “should be”,</a:t>
            </a: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Maiandra GD" panose="020E0502030308020204" pitchFamily="34" charset="0"/>
              </a:rPr>
              <a:t>“could be” and “might be”.</a:t>
            </a:r>
            <a:endParaRPr lang="en-CA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8154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8D65CD-2012-44DE-A950-2BC58FA0BE33}"/>
              </a:ext>
            </a:extLst>
          </p:cNvPr>
          <p:cNvSpPr txBox="1"/>
          <p:nvPr/>
        </p:nvSpPr>
        <p:spPr>
          <a:xfrm>
            <a:off x="1090246" y="1298736"/>
            <a:ext cx="1013753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>
                <a:solidFill>
                  <a:schemeClr val="bg2"/>
                </a:solidFill>
                <a:latin typeface="Maiandra GD" panose="020E0502030308020204" pitchFamily="34" charset="0"/>
              </a:rPr>
              <a:t>POWER TO ACCOMMODATE</a:t>
            </a:r>
          </a:p>
          <a:p>
            <a:pPr algn="ctr"/>
            <a:endParaRPr lang="en-CA" sz="4000" b="1" dirty="0">
              <a:solidFill>
                <a:schemeClr val="bg2"/>
              </a:solidFill>
              <a:latin typeface="Maiandra GD" panose="020E0502030308020204" pitchFamily="34" charset="0"/>
            </a:endParaRP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Maiandra GD" panose="020E0502030308020204" pitchFamily="34" charset="0"/>
              </a:rPr>
              <a:t>I am powerful. I flow like a river</a:t>
            </a: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Maiandra GD" panose="020E0502030308020204" pitchFamily="34" charset="0"/>
              </a:rPr>
              <a:t>across the terrain of difficult</a:t>
            </a: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Maiandra GD" panose="020E0502030308020204" pitchFamily="34" charset="0"/>
              </a:rPr>
              <a:t>situations and adapt to all that</a:t>
            </a: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Maiandra GD" panose="020E0502030308020204" pitchFamily="34" charset="0"/>
              </a:rPr>
              <a:t>happens on the way to the ocean.</a:t>
            </a:r>
            <a:endParaRPr lang="en-CA" sz="4000" b="1" dirty="0">
              <a:solidFill>
                <a:schemeClr val="bg2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24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11C6D8-6FC9-4196-B800-A5C6AF5D9374}"/>
              </a:ext>
            </a:extLst>
          </p:cNvPr>
          <p:cNvSpPr txBox="1"/>
          <p:nvPr/>
        </p:nvSpPr>
        <p:spPr>
          <a:xfrm>
            <a:off x="1604864" y="830311"/>
            <a:ext cx="924663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>
                <a:solidFill>
                  <a:schemeClr val="bg1"/>
                </a:solidFill>
                <a:latin typeface="Maiandra GD" panose="020E0502030308020204" pitchFamily="34" charset="0"/>
              </a:rPr>
              <a:t>POWER TO WITHDRAW</a:t>
            </a:r>
          </a:p>
          <a:p>
            <a:pPr algn="ctr"/>
            <a:endParaRPr lang="en-CA" sz="4400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pPr algn="ctr"/>
            <a:r>
              <a:rPr lang="en-CA" sz="4400" dirty="0">
                <a:solidFill>
                  <a:schemeClr val="bg1"/>
                </a:solidFill>
                <a:latin typeface="Maiandra GD" panose="020E0502030308020204" pitchFamily="34" charset="0"/>
              </a:rPr>
              <a:t>I am powerful. During quiet reflection on my personal values, I get to the heart of the matter and protect myself from irrelevant influence.</a:t>
            </a:r>
          </a:p>
          <a:p>
            <a:pPr algn="ctr"/>
            <a:endParaRPr lang="en-CA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7391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6CF435-92FE-4873-9B85-4C657072FC77}"/>
              </a:ext>
            </a:extLst>
          </p:cNvPr>
          <p:cNvSpPr txBox="1"/>
          <p:nvPr/>
        </p:nvSpPr>
        <p:spPr>
          <a:xfrm>
            <a:off x="1556239" y="1362090"/>
            <a:ext cx="880307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  <a:latin typeface="Maiandra GD" panose="020E0502030308020204" pitchFamily="34" charset="0"/>
              </a:rPr>
              <a:t>POWER TO ACCOMMODATE</a:t>
            </a:r>
          </a:p>
          <a:p>
            <a:pPr algn="ctr"/>
            <a:endParaRPr lang="en-US" sz="4000" b="1" dirty="0">
              <a:solidFill>
                <a:schemeClr val="bg2"/>
              </a:solidFill>
              <a:latin typeface="Maiandra GD" panose="020E0502030308020204" pitchFamily="34" charset="0"/>
            </a:endParaRP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Maiandra GD" panose="020E0502030308020204" pitchFamily="34" charset="0"/>
              </a:rPr>
              <a:t>I am powerful. I honour all</a:t>
            </a: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Maiandra GD" panose="020E0502030308020204" pitchFamily="34" charset="0"/>
              </a:rPr>
              <a:t>contributions; even those that</a:t>
            </a: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Maiandra GD" panose="020E0502030308020204" pitchFamily="34" charset="0"/>
              </a:rPr>
              <a:t>seem at odds or discordant, and let the big picture reveal itself.</a:t>
            </a:r>
            <a:endParaRPr lang="en-CA" sz="4000" b="1" dirty="0">
              <a:solidFill>
                <a:schemeClr val="bg2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8831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BD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EABBF5-F65F-4875-992C-55367EEFB9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66" t="9506" r="16878" b="5152"/>
          <a:stretch/>
        </p:blipFill>
        <p:spPr>
          <a:xfrm>
            <a:off x="2570922" y="1"/>
            <a:ext cx="6732104" cy="6858000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35217D-DA6F-8D73-0597-B40DFA18B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881" y="344688"/>
            <a:ext cx="3609145" cy="20362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8A2AFA-9C68-BACB-5A81-D535473A1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6592" y="1645274"/>
            <a:ext cx="3615241" cy="2036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F6EE31-6BAF-A741-64BD-F2C9B65503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1931" y="4431468"/>
            <a:ext cx="3615241" cy="20423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B04741-660B-F85F-5CDA-54D44E102B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301" y="4275536"/>
            <a:ext cx="3615241" cy="20423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767D81-2838-77CB-A407-4A3F1919B2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8" y="1645274"/>
            <a:ext cx="3615241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0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ands holding each other's wrists and interlinked to form a circle">
            <a:extLst>
              <a:ext uri="{FF2B5EF4-FFF2-40B4-BE49-F238E27FC236}">
                <a16:creationId xmlns:a16="http://schemas.microsoft.com/office/drawing/2014/main" id="{63973F32-6FFD-08B0-956B-9B26BE2549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59" r="1124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4AE9DE-0E08-479B-A74A-62D841500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960" y="267145"/>
            <a:ext cx="3822189" cy="1899912"/>
          </a:xfrm>
        </p:spPr>
        <p:txBody>
          <a:bodyPr>
            <a:normAutofit/>
          </a:bodyPr>
          <a:lstStyle/>
          <a:p>
            <a:pPr algn="ctr"/>
            <a:r>
              <a:rPr lang="en-CA" sz="4800" b="1" dirty="0">
                <a:solidFill>
                  <a:schemeClr val="accent4">
                    <a:lumMod val="75000"/>
                  </a:schemeClr>
                </a:solidFill>
                <a:latin typeface="Maiandra GD" panose="020E0502030308020204" pitchFamily="34" charset="0"/>
              </a:rPr>
              <a:t>The Power </a:t>
            </a:r>
            <a:br>
              <a:rPr lang="en-CA" sz="4800" b="1" dirty="0">
                <a:solidFill>
                  <a:schemeClr val="accent4">
                    <a:lumMod val="75000"/>
                  </a:schemeClr>
                </a:solidFill>
                <a:latin typeface="Maiandra GD" panose="020E0502030308020204" pitchFamily="34" charset="0"/>
              </a:rPr>
            </a:br>
            <a:r>
              <a:rPr lang="en-CA" sz="4800" b="1" dirty="0">
                <a:solidFill>
                  <a:schemeClr val="accent4">
                    <a:lumMod val="75000"/>
                  </a:schemeClr>
                </a:solidFill>
                <a:latin typeface="Maiandra GD" panose="020E0502030308020204" pitchFamily="34" charset="0"/>
              </a:rPr>
              <a:t>to Cooperate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55D0D-8767-4C56-A6B8-80E1208B0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905" y="2434192"/>
            <a:ext cx="4312298" cy="3742762"/>
          </a:xfrm>
        </p:spPr>
        <p:txBody>
          <a:bodyPr>
            <a:noAutofit/>
          </a:bodyPr>
          <a:lstStyle/>
          <a:p>
            <a:r>
              <a:rPr lang="en-CA" sz="3200" dirty="0">
                <a:solidFill>
                  <a:schemeClr val="accent4">
                    <a:lumMod val="75000"/>
                  </a:schemeClr>
                </a:solidFill>
                <a:latin typeface="Maiandra GD" panose="020E0502030308020204" pitchFamily="34" charset="0"/>
              </a:rPr>
              <a:t>Willingness and capacity to see what is needed and provide it spiritually </a:t>
            </a:r>
          </a:p>
          <a:p>
            <a:r>
              <a:rPr lang="en-CA" sz="3200" dirty="0">
                <a:solidFill>
                  <a:schemeClr val="accent4">
                    <a:lumMod val="75000"/>
                  </a:schemeClr>
                </a:solidFill>
                <a:latin typeface="Maiandra GD" panose="020E0502030308020204" pitchFamily="34" charset="0"/>
              </a:rPr>
              <a:t>Serve and surrender to the common good </a:t>
            </a:r>
          </a:p>
          <a:p>
            <a:r>
              <a:rPr lang="en-CA" sz="3200" dirty="0">
                <a:solidFill>
                  <a:schemeClr val="accent4">
                    <a:lumMod val="75000"/>
                  </a:schemeClr>
                </a:solidFill>
                <a:latin typeface="Maiandra GD" panose="020E0502030308020204" pitchFamily="34" charset="0"/>
              </a:rPr>
              <a:t>Be an ally to others</a:t>
            </a:r>
          </a:p>
        </p:txBody>
      </p:sp>
    </p:spTree>
    <p:extLst>
      <p:ext uri="{BB962C8B-B14F-4D97-AF65-F5344CB8AC3E}">
        <p14:creationId xmlns:p14="http://schemas.microsoft.com/office/powerpoint/2010/main" val="18149790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E14D98-F6D0-4D94-8D85-A790FE4259C0}"/>
              </a:ext>
            </a:extLst>
          </p:cNvPr>
          <p:cNvSpPr txBox="1"/>
          <p:nvPr/>
        </p:nvSpPr>
        <p:spPr>
          <a:xfrm>
            <a:off x="732692" y="1101909"/>
            <a:ext cx="1072661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  <a:latin typeface="Maiandra GD" panose="020E0502030308020204" pitchFamily="34" charset="0"/>
              </a:rPr>
              <a:t>POWER TO COOPERATE</a:t>
            </a:r>
          </a:p>
          <a:p>
            <a:pPr algn="ctr"/>
            <a:endParaRPr lang="en-US" sz="4000" b="1" dirty="0">
              <a:solidFill>
                <a:schemeClr val="bg2"/>
              </a:solidFill>
              <a:latin typeface="Maiandra GD" panose="020E0502030308020204" pitchFamily="34" charset="0"/>
            </a:endParaRP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Maiandra GD" panose="020E0502030308020204" pitchFamily="34" charset="0"/>
              </a:rPr>
              <a:t>I am powerful. I know when to</a:t>
            </a: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Maiandra GD" panose="020E0502030308020204" pitchFamily="34" charset="0"/>
              </a:rPr>
              <a:t>listen and when to speak, when</a:t>
            </a: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Maiandra GD" panose="020E0502030308020204" pitchFamily="34" charset="0"/>
              </a:rPr>
              <a:t>to lead and when to follow,</a:t>
            </a: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Maiandra GD" panose="020E0502030308020204" pitchFamily="34" charset="0"/>
              </a:rPr>
              <a:t>creating a dance of harmony.</a:t>
            </a:r>
            <a:endParaRPr lang="en-CA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7515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FC8BE7-9F48-4DD9-90C3-ED96CB6F6619}"/>
              </a:ext>
            </a:extLst>
          </p:cNvPr>
          <p:cNvSpPr txBox="1"/>
          <p:nvPr/>
        </p:nvSpPr>
        <p:spPr>
          <a:xfrm>
            <a:off x="1527769" y="1404243"/>
            <a:ext cx="901337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  <a:latin typeface="Maiandra GD" panose="020E0502030308020204" pitchFamily="34" charset="0"/>
              </a:rPr>
              <a:t>POWER TO COOPERATE</a:t>
            </a:r>
          </a:p>
          <a:p>
            <a:pPr algn="ctr"/>
            <a:endParaRPr lang="en-US" sz="4000" b="1" dirty="0">
              <a:solidFill>
                <a:schemeClr val="bg2"/>
              </a:solidFill>
              <a:latin typeface="Maiandra GD" panose="020E0502030308020204" pitchFamily="34" charset="0"/>
            </a:endParaRP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Maiandra GD" panose="020E0502030308020204" pitchFamily="34" charset="0"/>
              </a:rPr>
              <a:t>I am powerful. Knowing that</a:t>
            </a: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Maiandra GD" panose="020E0502030308020204" pitchFamily="34" charset="0"/>
              </a:rPr>
              <a:t>receiving is as important as</a:t>
            </a: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Maiandra GD" panose="020E0502030308020204" pitchFamily="34" charset="0"/>
              </a:rPr>
              <a:t>giving, I let people help me and</a:t>
            </a: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Maiandra GD" panose="020E0502030308020204" pitchFamily="34" charset="0"/>
              </a:rPr>
              <a:t>show they care.</a:t>
            </a:r>
            <a:endParaRPr lang="en-CA" sz="4000" b="1" dirty="0">
              <a:solidFill>
                <a:schemeClr val="bg2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2795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F4FD0B-BCDB-4CBB-AA01-ADCBBDEDB58D}"/>
              </a:ext>
            </a:extLst>
          </p:cNvPr>
          <p:cNvSpPr txBox="1"/>
          <p:nvPr/>
        </p:nvSpPr>
        <p:spPr>
          <a:xfrm>
            <a:off x="789842" y="1601995"/>
            <a:ext cx="1061231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  <a:latin typeface="Maiandra GD" panose="020E0502030308020204" pitchFamily="34" charset="0"/>
              </a:rPr>
              <a:t>POWER TO COOPERATE</a:t>
            </a:r>
          </a:p>
          <a:p>
            <a:pPr algn="ctr"/>
            <a:endParaRPr lang="en-US" sz="4000" b="1" dirty="0">
              <a:solidFill>
                <a:schemeClr val="bg2"/>
              </a:solidFill>
              <a:latin typeface="Maiandra GD" panose="020E0502030308020204" pitchFamily="34" charset="0"/>
            </a:endParaRP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Maiandra GD" panose="020E0502030308020204" pitchFamily="34" charset="0"/>
              </a:rPr>
              <a:t>I am powerful. I offer my finger</a:t>
            </a: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Maiandra GD" panose="020E0502030308020204" pitchFamily="34" charset="0"/>
              </a:rPr>
              <a:t>of support to lift the mountain of</a:t>
            </a: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Maiandra GD" panose="020E0502030308020204" pitchFamily="34" charset="0"/>
              </a:rPr>
              <a:t>difficulties and make everything easy.</a:t>
            </a:r>
            <a:endParaRPr lang="en-CA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3203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8D65CD-2012-44DE-A950-2BC58FA0BE33}"/>
              </a:ext>
            </a:extLst>
          </p:cNvPr>
          <p:cNvSpPr txBox="1"/>
          <p:nvPr/>
        </p:nvSpPr>
        <p:spPr>
          <a:xfrm>
            <a:off x="1089408" y="1417428"/>
            <a:ext cx="1001318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  <a:latin typeface="Maiandra GD" panose="020E0502030308020204" pitchFamily="34" charset="0"/>
              </a:rPr>
              <a:t>POWER TO COOPERATE</a:t>
            </a:r>
          </a:p>
          <a:p>
            <a:pPr algn="ctr"/>
            <a:endParaRPr lang="en-US" sz="4000" b="1" dirty="0">
              <a:solidFill>
                <a:schemeClr val="bg2"/>
              </a:solidFill>
              <a:latin typeface="Maiandra GD" panose="020E0502030308020204" pitchFamily="34" charset="0"/>
            </a:endParaRP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Maiandra GD" panose="020E0502030308020204" pitchFamily="34" charset="0"/>
              </a:rPr>
              <a:t>I am powerful. My talents flow</a:t>
            </a: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Maiandra GD" panose="020E0502030308020204" pitchFamily="34" charset="0"/>
              </a:rPr>
              <a:t>like cool waters on hot, dry land</a:t>
            </a: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Maiandra GD" panose="020E0502030308020204" pitchFamily="34" charset="0"/>
              </a:rPr>
              <a:t>and quench any thirst, quietly</a:t>
            </a: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Maiandra GD" panose="020E0502030308020204" pitchFamily="34" charset="0"/>
              </a:rPr>
              <a:t>and unconditionally.</a:t>
            </a:r>
            <a:endParaRPr lang="en-CA" sz="4000" b="1" dirty="0">
              <a:solidFill>
                <a:schemeClr val="bg2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8337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6CF435-92FE-4873-9B85-4C657072FC77}"/>
              </a:ext>
            </a:extLst>
          </p:cNvPr>
          <p:cNvSpPr txBox="1"/>
          <p:nvPr/>
        </p:nvSpPr>
        <p:spPr>
          <a:xfrm>
            <a:off x="1987556" y="1536174"/>
            <a:ext cx="800566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  <a:latin typeface="Maiandra GD" panose="020E0502030308020204" pitchFamily="34" charset="0"/>
              </a:rPr>
              <a:t>POWER TO COOPERATE</a:t>
            </a:r>
          </a:p>
          <a:p>
            <a:pPr algn="ctr"/>
            <a:endParaRPr lang="en-US" sz="4000" b="1" dirty="0">
              <a:solidFill>
                <a:schemeClr val="bg2"/>
              </a:solidFill>
              <a:latin typeface="Maiandra GD" panose="020E0502030308020204" pitchFamily="34" charset="0"/>
            </a:endParaRPr>
          </a:p>
          <a:p>
            <a:pPr algn="ctr"/>
            <a:r>
              <a:rPr lang="en-US" sz="4000" b="1" dirty="0">
                <a:solidFill>
                  <a:schemeClr val="bg2"/>
                </a:solidFill>
                <a:latin typeface="Maiandra GD" panose="020E0502030308020204" pitchFamily="34" charset="0"/>
              </a:rPr>
              <a:t>I am powerful. I lend a hand and then move on, in dignity, never owning the helping.</a:t>
            </a:r>
            <a:endParaRPr lang="en-CA" sz="4000" b="1" dirty="0">
              <a:solidFill>
                <a:schemeClr val="bg2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8706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EABBF5-F65F-4875-992C-55367EEFB9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66" t="9506" r="16878" b="5152"/>
          <a:stretch/>
        </p:blipFill>
        <p:spPr>
          <a:xfrm>
            <a:off x="2570922" y="1"/>
            <a:ext cx="6732104" cy="6858000"/>
          </a:xfrm>
          <a:prstGeom prst="ellipse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E4CFDD-3E58-33FF-E26F-7BDF791BE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655" y="75347"/>
            <a:ext cx="3706689" cy="20972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784143-3B16-7866-8C7A-94E8B9612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402" y="1836005"/>
            <a:ext cx="3712786" cy="20911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6F570A-CED7-1F4E-0363-8C203EAA7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1447" y="4393713"/>
            <a:ext cx="3712786" cy="20911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285F8A-3C8B-D643-00CE-AF096899A9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894" y="4393712"/>
            <a:ext cx="3712786" cy="20911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EF3AF5-F232-641C-4BEE-8514A4F8AC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740" y="1674080"/>
            <a:ext cx="3712786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3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59C875-D58F-405B-8A2B-DD8C857FA6EE}"/>
              </a:ext>
            </a:extLst>
          </p:cNvPr>
          <p:cNvSpPr txBox="1"/>
          <p:nvPr/>
        </p:nvSpPr>
        <p:spPr>
          <a:xfrm>
            <a:off x="2043403" y="1110343"/>
            <a:ext cx="84255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>
                <a:solidFill>
                  <a:schemeClr val="bg1"/>
                </a:solidFill>
                <a:latin typeface="Maiandra GD" panose="020E0502030308020204" pitchFamily="34" charset="0"/>
              </a:rPr>
              <a:t>POWER TO WITHDRAW</a:t>
            </a:r>
          </a:p>
          <a:p>
            <a:pPr algn="ctr"/>
            <a:endParaRPr lang="en-CA" sz="4400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pPr algn="ctr"/>
            <a:r>
              <a:rPr lang="en-CA" sz="4400" dirty="0">
                <a:solidFill>
                  <a:schemeClr val="bg1"/>
                </a:solidFill>
                <a:latin typeface="Maiandra GD" panose="020E0502030308020204" pitchFamily="34" charset="0"/>
              </a:rPr>
              <a:t>I am powerful. I step back from the situation knowing that I am more powerful after a pause than before one.</a:t>
            </a:r>
          </a:p>
        </p:txBody>
      </p:sp>
    </p:spTree>
    <p:extLst>
      <p:ext uri="{BB962C8B-B14F-4D97-AF65-F5344CB8AC3E}">
        <p14:creationId xmlns:p14="http://schemas.microsoft.com/office/powerpoint/2010/main" val="142941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52B32F-1960-419D-A5C1-5D58A39C6F3B}"/>
              </a:ext>
            </a:extLst>
          </p:cNvPr>
          <p:cNvSpPr txBox="1"/>
          <p:nvPr/>
        </p:nvSpPr>
        <p:spPr>
          <a:xfrm>
            <a:off x="485192" y="839754"/>
            <a:ext cx="1152330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>
                <a:solidFill>
                  <a:schemeClr val="bg1"/>
                </a:solidFill>
                <a:latin typeface="Maiandra GD" panose="020E0502030308020204" pitchFamily="34" charset="0"/>
              </a:rPr>
              <a:t>POWER TO WITHDRAW</a:t>
            </a:r>
          </a:p>
          <a:p>
            <a:pPr algn="ctr"/>
            <a:endParaRPr lang="en-CA" sz="4400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pPr algn="ctr"/>
            <a:r>
              <a:rPr lang="en-CA" sz="4400" dirty="0">
                <a:solidFill>
                  <a:schemeClr val="bg1"/>
                </a:solidFill>
                <a:latin typeface="Maiandra GD" panose="020E0502030308020204" pitchFamily="34" charset="0"/>
              </a:rPr>
              <a:t>I am powerful. </a:t>
            </a:r>
            <a:r>
              <a:rPr lang="en-US" sz="4400" dirty="0">
                <a:solidFill>
                  <a:schemeClr val="bg1"/>
                </a:solidFill>
                <a:latin typeface="Maiandra GD" panose="020E0502030308020204" pitchFamily="34" charset="0"/>
              </a:rPr>
              <a:t>I go into silence,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Maiandra GD" panose="020E0502030308020204" pitchFamily="34" charset="0"/>
              </a:rPr>
              <a:t>become clear by detaching myself 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Maiandra GD" panose="020E0502030308020204" pitchFamily="34" charset="0"/>
              </a:rPr>
              <a:t>from my own expectations or desires in the situation, and listen to what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Maiandra GD" panose="020E0502030308020204" pitchFamily="34" charset="0"/>
              </a:rPr>
              <a:t>others are actually saying.</a:t>
            </a:r>
            <a:endParaRPr lang="en-CA" sz="4400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722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EABBF5-F65F-4875-992C-55367EEFB9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66" t="9506" r="16878" b="5152"/>
          <a:stretch/>
        </p:blipFill>
        <p:spPr>
          <a:xfrm>
            <a:off x="2570922" y="1"/>
            <a:ext cx="6732104" cy="6858000"/>
          </a:xfrm>
          <a:prstGeom prst="ellipse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FCBEDE3-3A28-4024-8451-4BF25FA71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08" y="765036"/>
            <a:ext cx="3714878" cy="20896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5F0026-9265-4D5A-BD45-AE103AC82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2814" y="162480"/>
            <a:ext cx="3714878" cy="20856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9725A8-ED56-4984-9D4B-2178AE9F09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6932" y="827128"/>
            <a:ext cx="3714878" cy="20856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5BCAE7-19B6-45C3-82AD-7B53CB43BA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362" y="4385545"/>
            <a:ext cx="3714878" cy="20856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853C6F-5F8F-4202-A4FB-71E2A2BE9C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5403" y="4385545"/>
            <a:ext cx="3714878" cy="208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1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686</TotalTime>
  <Words>1612</Words>
  <Application>Microsoft Office PowerPoint</Application>
  <PresentationFormat>Widescreen</PresentationFormat>
  <Paragraphs>290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5" baseType="lpstr">
      <vt:lpstr>Meiryo</vt:lpstr>
      <vt:lpstr>Arial</vt:lpstr>
      <vt:lpstr>Calibri</vt:lpstr>
      <vt:lpstr>Calibri Light</vt:lpstr>
      <vt:lpstr>Century Gothic</vt:lpstr>
      <vt:lpstr>Maiandra GD</vt:lpstr>
      <vt:lpstr>Office Theme</vt:lpstr>
      <vt:lpstr>PowerPoint Presentation</vt:lpstr>
      <vt:lpstr>The Power to Withdraw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 to Pack-Up</vt:lpstr>
      <vt:lpstr>S.O.S Stop.  Observe.  Steer.</vt:lpstr>
      <vt:lpstr>The Power to  Pack-Up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 to Discern</vt:lpstr>
      <vt:lpstr>The Power to Discern</vt:lpstr>
      <vt:lpstr>The Power to Discern Virtues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Power to Decide</vt:lpstr>
      <vt:lpstr>The Power to Decide  Virtues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 to Tolerate</vt:lpstr>
      <vt:lpstr>The Power to Tolerate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 to Face</vt:lpstr>
      <vt:lpstr>The Power  to Face</vt:lpstr>
      <vt:lpstr>Harry Potter and the Boggarts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Power to Accommodate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Power  to Cooperate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to Withdraw</dc:title>
  <dc:creator>judy johnson</dc:creator>
  <cp:lastModifiedBy>judy johnson</cp:lastModifiedBy>
  <cp:revision>22</cp:revision>
  <dcterms:created xsi:type="dcterms:W3CDTF">2020-07-15T17:18:14Z</dcterms:created>
  <dcterms:modified xsi:type="dcterms:W3CDTF">2023-05-02T08:37:23Z</dcterms:modified>
</cp:coreProperties>
</file>